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9" r:id="rId2"/>
  </p:sldMasterIdLst>
  <p:notesMasterIdLst>
    <p:notesMasterId r:id="rId18"/>
  </p:notesMasterIdLst>
  <p:sldIdLst>
    <p:sldId id="257" r:id="rId3"/>
    <p:sldId id="275" r:id="rId4"/>
    <p:sldId id="426" r:id="rId5"/>
    <p:sldId id="425" r:id="rId6"/>
    <p:sldId id="430" r:id="rId7"/>
    <p:sldId id="387" r:id="rId8"/>
    <p:sldId id="427" r:id="rId9"/>
    <p:sldId id="428" r:id="rId10"/>
    <p:sldId id="433" r:id="rId11"/>
    <p:sldId id="432" r:id="rId12"/>
    <p:sldId id="431" r:id="rId13"/>
    <p:sldId id="429" r:id="rId14"/>
    <p:sldId id="325" r:id="rId15"/>
    <p:sldId id="435" r:id="rId16"/>
    <p:sldId id="25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4BCB435-6517-F7F7-CD80-88DAA7A0BD8F}" name="Guest User" initials="GU" userId="S::urn:spo:anon#dce72033f907b764ec3408c100017d93a93e02cbabd276b6c1c96d2a2efb3e8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51" autoAdjust="0"/>
    <p:restoredTop sz="94660"/>
  </p:normalViewPr>
  <p:slideViewPr>
    <p:cSldViewPr snapToGrid="0">
      <p:cViewPr varScale="1">
        <p:scale>
          <a:sx n="82" d="100"/>
          <a:sy n="82" d="100"/>
        </p:scale>
        <p:origin x="8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8/10/relationships/authors" Target="authors.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45BF58-962F-4C14-8A49-2945D26B1C56}" type="doc">
      <dgm:prSet loTypeId="urn:microsoft.com/office/officeart/2005/8/layout/hProcess9" loCatId="process" qsTypeId="urn:microsoft.com/office/officeart/2005/8/quickstyle/simple1" qsCatId="simple" csTypeId="urn:microsoft.com/office/officeart/2005/8/colors/colorful4" csCatId="colorful" phldr="1"/>
      <dgm:spPr/>
    </dgm:pt>
    <dgm:pt modelId="{B4A8979B-52A5-4126-9359-2ACED1BDFAAD}">
      <dgm:prSet phldrT="[Text]" custT="1"/>
      <dgm:spPr>
        <a:solidFill>
          <a:srgbClr val="FF497A"/>
        </a:solidFill>
      </dgm:spPr>
      <dgm:t>
        <a:bodyPr/>
        <a:lstStyle/>
        <a:p>
          <a:r>
            <a:rPr lang="en-GB" sz="1400">
              <a:latin typeface="Franklin Gothic Medium" panose="020B0603020102020204"/>
            </a:rPr>
            <a:t>Strategy</a:t>
          </a:r>
          <a:endParaRPr lang="en-GB" sz="1400"/>
        </a:p>
      </dgm:t>
    </dgm:pt>
    <dgm:pt modelId="{CA5CDD34-35A4-405C-A6DB-FA94D91F9890}" type="parTrans" cxnId="{11A241FB-89BF-4D41-A20D-138BAEC9839E}">
      <dgm:prSet/>
      <dgm:spPr/>
      <dgm:t>
        <a:bodyPr/>
        <a:lstStyle/>
        <a:p>
          <a:endParaRPr lang="en-GB" sz="2400"/>
        </a:p>
      </dgm:t>
    </dgm:pt>
    <dgm:pt modelId="{B3E590AE-24C3-4061-B68C-2EAD93AAC32A}" type="sibTrans" cxnId="{11A241FB-89BF-4D41-A20D-138BAEC9839E}">
      <dgm:prSet/>
      <dgm:spPr/>
      <dgm:t>
        <a:bodyPr/>
        <a:lstStyle/>
        <a:p>
          <a:endParaRPr lang="en-GB" sz="2400"/>
        </a:p>
      </dgm:t>
    </dgm:pt>
    <dgm:pt modelId="{2F0E561D-8076-4AD3-96ED-36017AC70B9E}">
      <dgm:prSet phldrT="[Text]" phldr="0" custT="1"/>
      <dgm:spPr>
        <a:solidFill>
          <a:srgbClr val="FF497A"/>
        </a:solidFill>
      </dgm:spPr>
      <dgm:t>
        <a:bodyPr/>
        <a:lstStyle/>
        <a:p>
          <a:pPr rtl="0"/>
          <a:r>
            <a:rPr lang="en-GB" sz="1400" dirty="0">
              <a:latin typeface="Franklin Gothic Medium" panose="020B0603020102020204"/>
            </a:rPr>
            <a:t>Mapping &amp; monitoring</a:t>
          </a:r>
          <a:endParaRPr lang="en-GB" sz="1400" dirty="0"/>
        </a:p>
      </dgm:t>
    </dgm:pt>
    <dgm:pt modelId="{D2B1FF3E-DA95-4DA2-947B-70128BBD8757}" type="parTrans" cxnId="{E44489D9-5453-4F8D-B4BA-BF184A80B860}">
      <dgm:prSet/>
      <dgm:spPr/>
      <dgm:t>
        <a:bodyPr/>
        <a:lstStyle/>
        <a:p>
          <a:endParaRPr lang="en-GB" sz="2400"/>
        </a:p>
      </dgm:t>
    </dgm:pt>
    <dgm:pt modelId="{F8171CCB-389E-4C4E-9460-D9B8806401A1}" type="sibTrans" cxnId="{E44489D9-5453-4F8D-B4BA-BF184A80B860}">
      <dgm:prSet/>
      <dgm:spPr/>
      <dgm:t>
        <a:bodyPr/>
        <a:lstStyle/>
        <a:p>
          <a:endParaRPr lang="en-GB" sz="2400"/>
        </a:p>
      </dgm:t>
    </dgm:pt>
    <dgm:pt modelId="{E6A0FC42-92FE-4200-9092-B819C8B9BEE7}">
      <dgm:prSet phldrT="[Text]" custT="1"/>
      <dgm:spPr>
        <a:solidFill>
          <a:srgbClr val="FF497A"/>
        </a:solidFill>
      </dgm:spPr>
      <dgm:t>
        <a:bodyPr/>
        <a:lstStyle/>
        <a:p>
          <a:r>
            <a:rPr lang="en-GB" sz="1800"/>
            <a:t>Capacity Building</a:t>
          </a:r>
        </a:p>
      </dgm:t>
    </dgm:pt>
    <dgm:pt modelId="{511E940C-DE48-434F-BECC-937DC4E762BD}" type="parTrans" cxnId="{B3CCFC98-CE04-46EA-BDA8-06F2DB5D33CF}">
      <dgm:prSet/>
      <dgm:spPr/>
      <dgm:t>
        <a:bodyPr/>
        <a:lstStyle/>
        <a:p>
          <a:endParaRPr lang="en-GB" sz="2400"/>
        </a:p>
      </dgm:t>
    </dgm:pt>
    <dgm:pt modelId="{41FB72D7-FC4F-4732-97BB-9F2CECC95511}" type="sibTrans" cxnId="{B3CCFC98-CE04-46EA-BDA8-06F2DB5D33CF}">
      <dgm:prSet/>
      <dgm:spPr/>
      <dgm:t>
        <a:bodyPr/>
        <a:lstStyle/>
        <a:p>
          <a:endParaRPr lang="en-GB" sz="2400"/>
        </a:p>
      </dgm:t>
    </dgm:pt>
    <dgm:pt modelId="{DDEEBF55-49B2-4203-981D-0A53A4CCACC4}">
      <dgm:prSet phldrT="[Text]" custT="1"/>
      <dgm:spPr>
        <a:solidFill>
          <a:srgbClr val="FF497A"/>
        </a:solidFill>
      </dgm:spPr>
      <dgm:t>
        <a:bodyPr/>
        <a:lstStyle/>
        <a:p>
          <a:r>
            <a:rPr lang="en-GB" sz="1800"/>
            <a:t>Incentives</a:t>
          </a:r>
        </a:p>
      </dgm:t>
    </dgm:pt>
    <dgm:pt modelId="{E8E75112-C75A-49FC-A5CD-079597588688}" type="parTrans" cxnId="{0AAE4F26-F378-4CBC-86DF-8B06BF2C09D0}">
      <dgm:prSet/>
      <dgm:spPr/>
      <dgm:t>
        <a:bodyPr/>
        <a:lstStyle/>
        <a:p>
          <a:endParaRPr lang="en-GB" sz="2400"/>
        </a:p>
      </dgm:t>
    </dgm:pt>
    <dgm:pt modelId="{165D2CC6-366F-4C67-AB90-60F8EE447802}" type="sibTrans" cxnId="{0AAE4F26-F378-4CBC-86DF-8B06BF2C09D0}">
      <dgm:prSet/>
      <dgm:spPr/>
      <dgm:t>
        <a:bodyPr/>
        <a:lstStyle/>
        <a:p>
          <a:endParaRPr lang="en-GB" sz="2400"/>
        </a:p>
      </dgm:t>
    </dgm:pt>
    <dgm:pt modelId="{9AADFBA6-3084-4BE2-99AC-F42CC826AC29}">
      <dgm:prSet phldrT="[Text]" phldr="0" custT="1"/>
      <dgm:spPr>
        <a:solidFill>
          <a:srgbClr val="FF497A"/>
        </a:solidFill>
      </dgm:spPr>
      <dgm:t>
        <a:bodyPr/>
        <a:lstStyle/>
        <a:p>
          <a:r>
            <a:rPr lang="en-GB" sz="1800">
              <a:latin typeface="Franklin Gothic Medium" panose="020B0603020102020204"/>
            </a:rPr>
            <a:t>Structures</a:t>
          </a:r>
          <a:endParaRPr lang="en-GB" sz="1800"/>
        </a:p>
      </dgm:t>
    </dgm:pt>
    <dgm:pt modelId="{CA2165E3-42F8-496F-ACE9-DEF1DE3533FD}" type="parTrans" cxnId="{B4F5BC2E-E71A-4FF2-94C3-8EEB6558CA1E}">
      <dgm:prSet/>
      <dgm:spPr/>
      <dgm:t>
        <a:bodyPr/>
        <a:lstStyle/>
        <a:p>
          <a:endParaRPr lang="en-GB" sz="2400"/>
        </a:p>
      </dgm:t>
    </dgm:pt>
    <dgm:pt modelId="{3080F25E-1482-4E33-A95B-484E63963975}" type="sibTrans" cxnId="{B4F5BC2E-E71A-4FF2-94C3-8EEB6558CA1E}">
      <dgm:prSet/>
      <dgm:spPr/>
      <dgm:t>
        <a:bodyPr/>
        <a:lstStyle/>
        <a:p>
          <a:endParaRPr lang="en-GB" sz="2400"/>
        </a:p>
      </dgm:t>
    </dgm:pt>
    <dgm:pt modelId="{9B9368F7-13C6-432E-8CC2-1996910CB1C6}" type="pres">
      <dgm:prSet presAssocID="{5745BF58-962F-4C14-8A49-2945D26B1C56}" presName="CompostProcess" presStyleCnt="0">
        <dgm:presLayoutVars>
          <dgm:dir/>
          <dgm:resizeHandles val="exact"/>
        </dgm:presLayoutVars>
      </dgm:prSet>
      <dgm:spPr/>
    </dgm:pt>
    <dgm:pt modelId="{0D56BB14-FC80-450F-A178-9A3A5AB2CEFB}" type="pres">
      <dgm:prSet presAssocID="{5745BF58-962F-4C14-8A49-2945D26B1C56}" presName="arrow" presStyleLbl="bgShp" presStyleIdx="0" presStyleCnt="1" custLinFactNeighborX="196" custLinFactNeighborY="-14939"/>
      <dgm:spPr>
        <a:solidFill>
          <a:srgbClr val="E2E3E4"/>
        </a:solidFill>
      </dgm:spPr>
    </dgm:pt>
    <dgm:pt modelId="{F9242FB0-8068-47FF-BDC8-EFD4C1E95606}" type="pres">
      <dgm:prSet presAssocID="{5745BF58-962F-4C14-8A49-2945D26B1C56}" presName="linearProcess" presStyleCnt="0"/>
      <dgm:spPr/>
    </dgm:pt>
    <dgm:pt modelId="{400DCF62-43EB-4F79-A69D-7B0E47A39C6F}" type="pres">
      <dgm:prSet presAssocID="{B4A8979B-52A5-4126-9359-2ACED1BDFAAD}" presName="textNode" presStyleLbl="node1" presStyleIdx="0" presStyleCnt="5">
        <dgm:presLayoutVars>
          <dgm:bulletEnabled val="1"/>
        </dgm:presLayoutVars>
      </dgm:prSet>
      <dgm:spPr/>
    </dgm:pt>
    <dgm:pt modelId="{CA256A1B-5141-4F97-A98A-CA10D699FFF7}" type="pres">
      <dgm:prSet presAssocID="{B3E590AE-24C3-4061-B68C-2EAD93AAC32A}" presName="sibTrans" presStyleCnt="0"/>
      <dgm:spPr/>
    </dgm:pt>
    <dgm:pt modelId="{DC082EFD-F37E-4117-8CF5-8B57B28B78D2}" type="pres">
      <dgm:prSet presAssocID="{2F0E561D-8076-4AD3-96ED-36017AC70B9E}" presName="textNode" presStyleLbl="node1" presStyleIdx="1" presStyleCnt="5">
        <dgm:presLayoutVars>
          <dgm:bulletEnabled val="1"/>
        </dgm:presLayoutVars>
      </dgm:prSet>
      <dgm:spPr/>
    </dgm:pt>
    <dgm:pt modelId="{61C370EC-D101-4BD0-882D-DCAF55900660}" type="pres">
      <dgm:prSet presAssocID="{F8171CCB-389E-4C4E-9460-D9B8806401A1}" presName="sibTrans" presStyleCnt="0"/>
      <dgm:spPr/>
    </dgm:pt>
    <dgm:pt modelId="{C8C116E6-2B5E-4679-8D3E-9036DBDEC9DE}" type="pres">
      <dgm:prSet presAssocID="{E6A0FC42-92FE-4200-9092-B819C8B9BEE7}" presName="textNode" presStyleLbl="node1" presStyleIdx="2" presStyleCnt="5">
        <dgm:presLayoutVars>
          <dgm:bulletEnabled val="1"/>
        </dgm:presLayoutVars>
      </dgm:prSet>
      <dgm:spPr/>
    </dgm:pt>
    <dgm:pt modelId="{132C5EF9-3EBA-49CB-AF3A-DD729D390998}" type="pres">
      <dgm:prSet presAssocID="{41FB72D7-FC4F-4732-97BB-9F2CECC95511}" presName="sibTrans" presStyleCnt="0"/>
      <dgm:spPr/>
    </dgm:pt>
    <dgm:pt modelId="{00B080A2-D1E3-40BF-A6F7-0F1E84BC9472}" type="pres">
      <dgm:prSet presAssocID="{DDEEBF55-49B2-4203-981D-0A53A4CCACC4}" presName="textNode" presStyleLbl="node1" presStyleIdx="3" presStyleCnt="5">
        <dgm:presLayoutVars>
          <dgm:bulletEnabled val="1"/>
        </dgm:presLayoutVars>
      </dgm:prSet>
      <dgm:spPr/>
    </dgm:pt>
    <dgm:pt modelId="{BDF5C5EA-657C-409C-9926-A8670B1945D6}" type="pres">
      <dgm:prSet presAssocID="{165D2CC6-366F-4C67-AB90-60F8EE447802}" presName="sibTrans" presStyleCnt="0"/>
      <dgm:spPr/>
    </dgm:pt>
    <dgm:pt modelId="{5F0D54A7-09A3-490C-83E4-DEA21EB2F2D4}" type="pres">
      <dgm:prSet presAssocID="{9AADFBA6-3084-4BE2-99AC-F42CC826AC29}" presName="textNode" presStyleLbl="node1" presStyleIdx="4" presStyleCnt="5">
        <dgm:presLayoutVars>
          <dgm:bulletEnabled val="1"/>
        </dgm:presLayoutVars>
      </dgm:prSet>
      <dgm:spPr/>
    </dgm:pt>
  </dgm:ptLst>
  <dgm:cxnLst>
    <dgm:cxn modelId="{85028012-ACFE-4487-822A-55FBA5AA0A8E}" type="presOf" srcId="{5745BF58-962F-4C14-8A49-2945D26B1C56}" destId="{9B9368F7-13C6-432E-8CC2-1996910CB1C6}" srcOrd="0" destOrd="0" presId="urn:microsoft.com/office/officeart/2005/8/layout/hProcess9"/>
    <dgm:cxn modelId="{820CF012-EE62-49E1-8283-AC92E9B66446}" type="presOf" srcId="{9AADFBA6-3084-4BE2-99AC-F42CC826AC29}" destId="{5F0D54A7-09A3-490C-83E4-DEA21EB2F2D4}" srcOrd="0" destOrd="0" presId="urn:microsoft.com/office/officeart/2005/8/layout/hProcess9"/>
    <dgm:cxn modelId="{0AAE4F26-F378-4CBC-86DF-8B06BF2C09D0}" srcId="{5745BF58-962F-4C14-8A49-2945D26B1C56}" destId="{DDEEBF55-49B2-4203-981D-0A53A4CCACC4}" srcOrd="3" destOrd="0" parTransId="{E8E75112-C75A-49FC-A5CD-079597588688}" sibTransId="{165D2CC6-366F-4C67-AB90-60F8EE447802}"/>
    <dgm:cxn modelId="{30214C2E-2375-45D4-AA7A-F239D73B1C08}" type="presOf" srcId="{B4A8979B-52A5-4126-9359-2ACED1BDFAAD}" destId="{400DCF62-43EB-4F79-A69D-7B0E47A39C6F}" srcOrd="0" destOrd="0" presId="urn:microsoft.com/office/officeart/2005/8/layout/hProcess9"/>
    <dgm:cxn modelId="{B4F5BC2E-E71A-4FF2-94C3-8EEB6558CA1E}" srcId="{5745BF58-962F-4C14-8A49-2945D26B1C56}" destId="{9AADFBA6-3084-4BE2-99AC-F42CC826AC29}" srcOrd="4" destOrd="0" parTransId="{CA2165E3-42F8-496F-ACE9-DEF1DE3533FD}" sibTransId="{3080F25E-1482-4E33-A95B-484E63963975}"/>
    <dgm:cxn modelId="{B3CCFC98-CE04-46EA-BDA8-06F2DB5D33CF}" srcId="{5745BF58-962F-4C14-8A49-2945D26B1C56}" destId="{E6A0FC42-92FE-4200-9092-B819C8B9BEE7}" srcOrd="2" destOrd="0" parTransId="{511E940C-DE48-434F-BECC-937DC4E762BD}" sibTransId="{41FB72D7-FC4F-4732-97BB-9F2CECC95511}"/>
    <dgm:cxn modelId="{14FB219F-D689-444C-97AD-52F839B5478C}" type="presOf" srcId="{DDEEBF55-49B2-4203-981D-0A53A4CCACC4}" destId="{00B080A2-D1E3-40BF-A6F7-0F1E84BC9472}" srcOrd="0" destOrd="0" presId="urn:microsoft.com/office/officeart/2005/8/layout/hProcess9"/>
    <dgm:cxn modelId="{74FA3BCC-E663-4956-A459-17DACE4EBB3B}" type="presOf" srcId="{2F0E561D-8076-4AD3-96ED-36017AC70B9E}" destId="{DC082EFD-F37E-4117-8CF5-8B57B28B78D2}" srcOrd="0" destOrd="0" presId="urn:microsoft.com/office/officeart/2005/8/layout/hProcess9"/>
    <dgm:cxn modelId="{B1B57CD3-2E20-4627-9EF3-8704381BC893}" type="presOf" srcId="{E6A0FC42-92FE-4200-9092-B819C8B9BEE7}" destId="{C8C116E6-2B5E-4679-8D3E-9036DBDEC9DE}" srcOrd="0" destOrd="0" presId="urn:microsoft.com/office/officeart/2005/8/layout/hProcess9"/>
    <dgm:cxn modelId="{E44489D9-5453-4F8D-B4BA-BF184A80B860}" srcId="{5745BF58-962F-4C14-8A49-2945D26B1C56}" destId="{2F0E561D-8076-4AD3-96ED-36017AC70B9E}" srcOrd="1" destOrd="0" parTransId="{D2B1FF3E-DA95-4DA2-947B-70128BBD8757}" sibTransId="{F8171CCB-389E-4C4E-9460-D9B8806401A1}"/>
    <dgm:cxn modelId="{11A241FB-89BF-4D41-A20D-138BAEC9839E}" srcId="{5745BF58-962F-4C14-8A49-2945D26B1C56}" destId="{B4A8979B-52A5-4126-9359-2ACED1BDFAAD}" srcOrd="0" destOrd="0" parTransId="{CA5CDD34-35A4-405C-A6DB-FA94D91F9890}" sibTransId="{B3E590AE-24C3-4061-B68C-2EAD93AAC32A}"/>
    <dgm:cxn modelId="{A774C567-E33A-46E1-B2C6-074114FC08EB}" type="presParOf" srcId="{9B9368F7-13C6-432E-8CC2-1996910CB1C6}" destId="{0D56BB14-FC80-450F-A178-9A3A5AB2CEFB}" srcOrd="0" destOrd="0" presId="urn:microsoft.com/office/officeart/2005/8/layout/hProcess9"/>
    <dgm:cxn modelId="{DF69C2D5-9F0B-417A-B761-C630FA39922C}" type="presParOf" srcId="{9B9368F7-13C6-432E-8CC2-1996910CB1C6}" destId="{F9242FB0-8068-47FF-BDC8-EFD4C1E95606}" srcOrd="1" destOrd="0" presId="urn:microsoft.com/office/officeart/2005/8/layout/hProcess9"/>
    <dgm:cxn modelId="{894A3AF0-10EA-4FF8-BCEF-8A9EDDEAC931}" type="presParOf" srcId="{F9242FB0-8068-47FF-BDC8-EFD4C1E95606}" destId="{400DCF62-43EB-4F79-A69D-7B0E47A39C6F}" srcOrd="0" destOrd="0" presId="urn:microsoft.com/office/officeart/2005/8/layout/hProcess9"/>
    <dgm:cxn modelId="{8CEE6083-96E8-49E4-89E5-401919162DD0}" type="presParOf" srcId="{F9242FB0-8068-47FF-BDC8-EFD4C1E95606}" destId="{CA256A1B-5141-4F97-A98A-CA10D699FFF7}" srcOrd="1" destOrd="0" presId="urn:microsoft.com/office/officeart/2005/8/layout/hProcess9"/>
    <dgm:cxn modelId="{4887F450-80CC-4C33-ADD9-F4B625491BCD}" type="presParOf" srcId="{F9242FB0-8068-47FF-BDC8-EFD4C1E95606}" destId="{DC082EFD-F37E-4117-8CF5-8B57B28B78D2}" srcOrd="2" destOrd="0" presId="urn:microsoft.com/office/officeart/2005/8/layout/hProcess9"/>
    <dgm:cxn modelId="{EF5EEEE3-BC2E-4717-AA04-E24BA3B9D586}" type="presParOf" srcId="{F9242FB0-8068-47FF-BDC8-EFD4C1E95606}" destId="{61C370EC-D101-4BD0-882D-DCAF55900660}" srcOrd="3" destOrd="0" presId="urn:microsoft.com/office/officeart/2005/8/layout/hProcess9"/>
    <dgm:cxn modelId="{163756BA-514C-4A47-9872-1E5CF06B26F5}" type="presParOf" srcId="{F9242FB0-8068-47FF-BDC8-EFD4C1E95606}" destId="{C8C116E6-2B5E-4679-8D3E-9036DBDEC9DE}" srcOrd="4" destOrd="0" presId="urn:microsoft.com/office/officeart/2005/8/layout/hProcess9"/>
    <dgm:cxn modelId="{351E016C-7599-4EB3-BE59-0240C91FC53F}" type="presParOf" srcId="{F9242FB0-8068-47FF-BDC8-EFD4C1E95606}" destId="{132C5EF9-3EBA-49CB-AF3A-DD729D390998}" srcOrd="5" destOrd="0" presId="urn:microsoft.com/office/officeart/2005/8/layout/hProcess9"/>
    <dgm:cxn modelId="{FF1BDF33-F842-4467-9738-360400A03FF4}" type="presParOf" srcId="{F9242FB0-8068-47FF-BDC8-EFD4C1E95606}" destId="{00B080A2-D1E3-40BF-A6F7-0F1E84BC9472}" srcOrd="6" destOrd="0" presId="urn:microsoft.com/office/officeart/2005/8/layout/hProcess9"/>
    <dgm:cxn modelId="{53E5DCC5-B192-47B1-952E-B650A8BDD9E5}" type="presParOf" srcId="{F9242FB0-8068-47FF-BDC8-EFD4C1E95606}" destId="{BDF5C5EA-657C-409C-9926-A8670B1945D6}" srcOrd="7" destOrd="0" presId="urn:microsoft.com/office/officeart/2005/8/layout/hProcess9"/>
    <dgm:cxn modelId="{AC3F6B31-78BB-4C5F-B59F-EE725C9A4E9E}" type="presParOf" srcId="{F9242FB0-8068-47FF-BDC8-EFD4C1E95606}" destId="{5F0D54A7-09A3-490C-83E4-DEA21EB2F2D4}"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B309E6FE-A82B-4FA5-BD64-C7C22EC78B45}" type="doc">
      <dgm:prSet loTypeId="urn:microsoft.com/office/officeart/2005/8/layout/lProcess3" loCatId="process" qsTypeId="urn:microsoft.com/office/officeart/2005/8/quickstyle/simple1" qsCatId="simple" csTypeId="urn:microsoft.com/office/officeart/2005/8/colors/accent6_5" csCatId="accent6" phldr="1"/>
      <dgm:spPr/>
      <dgm:t>
        <a:bodyPr/>
        <a:lstStyle/>
        <a:p>
          <a:endParaRPr lang="en-GB"/>
        </a:p>
      </dgm:t>
    </dgm:pt>
    <dgm:pt modelId="{C24C3CAC-6DF3-4452-B7EA-5869A396560C}">
      <dgm:prSet phldrT="[Text]"/>
      <dgm:spPr>
        <a:solidFill>
          <a:srgbClr val="40BCE0">
            <a:alpha val="89804"/>
          </a:srgbClr>
        </a:solidFill>
      </dgm:spPr>
      <dgm:t>
        <a:bodyPr/>
        <a:lstStyle/>
        <a:p>
          <a:r>
            <a:rPr lang="en-GB" dirty="0"/>
            <a:t>Research</a:t>
          </a:r>
        </a:p>
      </dgm:t>
    </dgm:pt>
    <dgm:pt modelId="{C4FB886A-6963-42CA-96A8-90AC12009630}" type="parTrans" cxnId="{5E2281AD-870C-4E78-BC52-37D0CE182DC6}">
      <dgm:prSet/>
      <dgm:spPr/>
      <dgm:t>
        <a:bodyPr/>
        <a:lstStyle/>
        <a:p>
          <a:endParaRPr lang="en-GB"/>
        </a:p>
      </dgm:t>
    </dgm:pt>
    <dgm:pt modelId="{9DDACF4D-EBF9-40B6-A700-68BE5DCFBD61}" type="sibTrans" cxnId="{5E2281AD-870C-4E78-BC52-37D0CE182DC6}">
      <dgm:prSet/>
      <dgm:spPr/>
      <dgm:t>
        <a:bodyPr/>
        <a:lstStyle/>
        <a:p>
          <a:endParaRPr lang="en-GB"/>
        </a:p>
      </dgm:t>
    </dgm:pt>
    <dgm:pt modelId="{958FA583-3976-4C8D-959C-699B0320D907}">
      <dgm:prSet phldrT="[Text]" custT="1"/>
      <dgm:spPr/>
      <dgm:t>
        <a:bodyPr/>
        <a:lstStyle/>
        <a:p>
          <a:r>
            <a:rPr lang="en-GB" sz="800" dirty="0"/>
            <a:t>Develop Research strategy for sustainability</a:t>
          </a:r>
        </a:p>
      </dgm:t>
    </dgm:pt>
    <dgm:pt modelId="{AEB788BB-91AC-410A-AA0E-7870294EB0BD}" type="parTrans" cxnId="{C6182342-59B7-4A4A-BA14-E25073552931}">
      <dgm:prSet/>
      <dgm:spPr/>
      <dgm:t>
        <a:bodyPr/>
        <a:lstStyle/>
        <a:p>
          <a:endParaRPr lang="en-GB"/>
        </a:p>
      </dgm:t>
    </dgm:pt>
    <dgm:pt modelId="{E75CC679-E695-4EE6-8F67-E39ADB4EBEA7}" type="sibTrans" cxnId="{C6182342-59B7-4A4A-BA14-E25073552931}">
      <dgm:prSet/>
      <dgm:spPr/>
      <dgm:t>
        <a:bodyPr/>
        <a:lstStyle/>
        <a:p>
          <a:endParaRPr lang="en-GB"/>
        </a:p>
      </dgm:t>
    </dgm:pt>
    <dgm:pt modelId="{7E6AF844-D324-4BEA-803B-AC17ABF8D950}">
      <dgm:prSet phldrT="[Text]" custT="1"/>
      <dgm:spPr/>
      <dgm:t>
        <a:bodyPr/>
        <a:lstStyle/>
        <a:p>
          <a:r>
            <a:rPr lang="en-GB" sz="800" dirty="0"/>
            <a:t>Mapping SDG research; Develop Knowledge base of existing research</a:t>
          </a:r>
        </a:p>
      </dgm:t>
    </dgm:pt>
    <dgm:pt modelId="{18329E07-FC12-4568-92C7-B86AEA201009}" type="parTrans" cxnId="{7AF981E6-E80C-4693-9C7F-7CDE594DA76F}">
      <dgm:prSet/>
      <dgm:spPr/>
      <dgm:t>
        <a:bodyPr/>
        <a:lstStyle/>
        <a:p>
          <a:endParaRPr lang="en-GB"/>
        </a:p>
      </dgm:t>
    </dgm:pt>
    <dgm:pt modelId="{DADC8191-9C74-45D5-8E52-809A231F0A1C}" type="sibTrans" cxnId="{7AF981E6-E80C-4693-9C7F-7CDE594DA76F}">
      <dgm:prSet/>
      <dgm:spPr/>
      <dgm:t>
        <a:bodyPr/>
        <a:lstStyle/>
        <a:p>
          <a:endParaRPr lang="en-GB"/>
        </a:p>
      </dgm:t>
    </dgm:pt>
    <dgm:pt modelId="{C5BAA675-5946-4A86-BED6-D158C48BFAB7}">
      <dgm:prSet phldrT="[Text]"/>
      <dgm:spPr>
        <a:solidFill>
          <a:srgbClr val="40BCE0">
            <a:alpha val="83333"/>
          </a:srgbClr>
        </a:solidFill>
      </dgm:spPr>
      <dgm:t>
        <a:bodyPr/>
        <a:lstStyle/>
        <a:p>
          <a:r>
            <a:rPr lang="en-GB" dirty="0"/>
            <a:t>Education</a:t>
          </a:r>
        </a:p>
      </dgm:t>
    </dgm:pt>
    <dgm:pt modelId="{56FD25DB-E004-4EF4-B650-9FF04EBF5F24}" type="parTrans" cxnId="{628D728F-8586-444E-8772-13EA7C7F0D7E}">
      <dgm:prSet/>
      <dgm:spPr/>
      <dgm:t>
        <a:bodyPr/>
        <a:lstStyle/>
        <a:p>
          <a:endParaRPr lang="en-GB"/>
        </a:p>
      </dgm:t>
    </dgm:pt>
    <dgm:pt modelId="{68A59336-B780-44B0-8DD6-63B08BC6D1DD}" type="sibTrans" cxnId="{628D728F-8586-444E-8772-13EA7C7F0D7E}">
      <dgm:prSet/>
      <dgm:spPr/>
      <dgm:t>
        <a:bodyPr/>
        <a:lstStyle/>
        <a:p>
          <a:endParaRPr lang="en-GB"/>
        </a:p>
      </dgm:t>
    </dgm:pt>
    <dgm:pt modelId="{8AAB7FAB-E0A9-4E2D-8044-8C8FEEE419DF}">
      <dgm:prSet phldrT="[Text]" custT="1"/>
      <dgm:spPr/>
      <dgm:t>
        <a:bodyPr/>
        <a:lstStyle/>
        <a:p>
          <a:pPr rtl="0"/>
          <a:r>
            <a:rPr lang="en-GB" sz="800" dirty="0"/>
            <a:t>Develop Education strategy for sustainability</a:t>
          </a:r>
          <a:r>
            <a:rPr lang="en-GB" sz="800" dirty="0">
              <a:latin typeface="Franklin Gothic Medium" panose="020B0603020102020204"/>
            </a:rPr>
            <a:t> </a:t>
          </a:r>
          <a:endParaRPr lang="en-GB" sz="800" dirty="0"/>
        </a:p>
      </dgm:t>
    </dgm:pt>
    <dgm:pt modelId="{CE849040-D5C9-47BE-BBD2-CCB8959F11EE}" type="parTrans" cxnId="{54C3C1A8-4F4F-4708-83D5-835E9F7E8BF2}">
      <dgm:prSet/>
      <dgm:spPr/>
      <dgm:t>
        <a:bodyPr/>
        <a:lstStyle/>
        <a:p>
          <a:endParaRPr lang="en-GB"/>
        </a:p>
      </dgm:t>
    </dgm:pt>
    <dgm:pt modelId="{D06C26AF-CE5C-443F-86B7-F4DEEA0DC9F0}" type="sibTrans" cxnId="{54C3C1A8-4F4F-4708-83D5-835E9F7E8BF2}">
      <dgm:prSet/>
      <dgm:spPr/>
      <dgm:t>
        <a:bodyPr/>
        <a:lstStyle/>
        <a:p>
          <a:endParaRPr lang="en-GB"/>
        </a:p>
      </dgm:t>
    </dgm:pt>
    <dgm:pt modelId="{53D76662-B313-4395-A6DD-298AF937CF2F}">
      <dgm:prSet phldrT="[Text]" custT="1"/>
      <dgm:spPr/>
      <dgm:t>
        <a:bodyPr/>
        <a:lstStyle/>
        <a:p>
          <a:r>
            <a:rPr lang="en-GB" sz="800" dirty="0"/>
            <a:t>Identify and map existing education linked to sustainability &amp; ESD</a:t>
          </a:r>
        </a:p>
      </dgm:t>
    </dgm:pt>
    <dgm:pt modelId="{516B7CD4-4DB8-4E04-82B1-CC4FB65CC636}" type="parTrans" cxnId="{6CFB2531-B85C-4C2C-A43E-D041E7C7F922}">
      <dgm:prSet/>
      <dgm:spPr/>
      <dgm:t>
        <a:bodyPr/>
        <a:lstStyle/>
        <a:p>
          <a:endParaRPr lang="en-GB"/>
        </a:p>
      </dgm:t>
    </dgm:pt>
    <dgm:pt modelId="{3981C1DF-2C39-48FA-BE73-DB520E3B4143}" type="sibTrans" cxnId="{6CFB2531-B85C-4C2C-A43E-D041E7C7F922}">
      <dgm:prSet/>
      <dgm:spPr/>
      <dgm:t>
        <a:bodyPr/>
        <a:lstStyle/>
        <a:p>
          <a:endParaRPr lang="en-GB"/>
        </a:p>
      </dgm:t>
    </dgm:pt>
    <dgm:pt modelId="{5C71BF0D-C1C7-4FF4-8394-4E593B38EDA7}">
      <dgm:prSet phldrT="[Text]"/>
      <dgm:spPr>
        <a:solidFill>
          <a:srgbClr val="40BCE0">
            <a:alpha val="76667"/>
          </a:srgbClr>
        </a:solidFill>
      </dgm:spPr>
      <dgm:t>
        <a:bodyPr/>
        <a:lstStyle/>
        <a:p>
          <a:r>
            <a:rPr lang="en-GB" dirty="0"/>
            <a:t>Societal Engagement</a:t>
          </a:r>
        </a:p>
      </dgm:t>
    </dgm:pt>
    <dgm:pt modelId="{608EF92B-F09A-4D64-B1F2-ED66EDB54519}" type="parTrans" cxnId="{BA398F33-E4E7-4D38-AACD-8F3E0DCD8537}">
      <dgm:prSet/>
      <dgm:spPr/>
      <dgm:t>
        <a:bodyPr/>
        <a:lstStyle/>
        <a:p>
          <a:endParaRPr lang="en-GB"/>
        </a:p>
      </dgm:t>
    </dgm:pt>
    <dgm:pt modelId="{66B92BF2-9FC0-4E5F-9EE2-9437A31F2B16}" type="sibTrans" cxnId="{BA398F33-E4E7-4D38-AACD-8F3E0DCD8537}">
      <dgm:prSet/>
      <dgm:spPr/>
      <dgm:t>
        <a:bodyPr/>
        <a:lstStyle/>
        <a:p>
          <a:endParaRPr lang="en-GB"/>
        </a:p>
      </dgm:t>
    </dgm:pt>
    <dgm:pt modelId="{B3CC98B6-5C95-4170-BB05-6D7ECCC7BE93}">
      <dgm:prSet phldrT="[Text]" custT="1"/>
      <dgm:spPr/>
      <dgm:t>
        <a:bodyPr/>
        <a:lstStyle/>
        <a:p>
          <a:r>
            <a:rPr lang="en-GB" sz="800" dirty="0"/>
            <a:t>Develop strategy</a:t>
          </a:r>
        </a:p>
      </dgm:t>
    </dgm:pt>
    <dgm:pt modelId="{C310DAED-5DC0-4CCF-81DA-9826BE654B98}" type="parTrans" cxnId="{EC5302F5-C42D-4F0E-AE0E-A138084A9A37}">
      <dgm:prSet/>
      <dgm:spPr/>
      <dgm:t>
        <a:bodyPr/>
        <a:lstStyle/>
        <a:p>
          <a:endParaRPr lang="en-GB"/>
        </a:p>
      </dgm:t>
    </dgm:pt>
    <dgm:pt modelId="{C214BEC7-3BBF-40D2-9D57-B6E73775E2F1}" type="sibTrans" cxnId="{EC5302F5-C42D-4F0E-AE0E-A138084A9A37}">
      <dgm:prSet/>
      <dgm:spPr/>
      <dgm:t>
        <a:bodyPr/>
        <a:lstStyle/>
        <a:p>
          <a:endParaRPr lang="en-GB"/>
        </a:p>
      </dgm:t>
    </dgm:pt>
    <dgm:pt modelId="{5F290739-2A5B-4D2F-9D0D-52BB616C5F3E}">
      <dgm:prSet phldrT="[Text]" custT="1"/>
      <dgm:spPr/>
      <dgm:t>
        <a:bodyPr/>
        <a:lstStyle/>
        <a:p>
          <a:r>
            <a:rPr lang="en-GB" sz="800" dirty="0"/>
            <a:t>Identify existing projects</a:t>
          </a:r>
        </a:p>
      </dgm:t>
    </dgm:pt>
    <dgm:pt modelId="{D919E901-124B-4F1A-BF3C-6642EBC581DB}" type="parTrans" cxnId="{BB666F60-9C52-4D27-847D-2882E23383B9}">
      <dgm:prSet/>
      <dgm:spPr/>
      <dgm:t>
        <a:bodyPr/>
        <a:lstStyle/>
        <a:p>
          <a:endParaRPr lang="en-GB"/>
        </a:p>
      </dgm:t>
    </dgm:pt>
    <dgm:pt modelId="{140813B6-6A40-4A9C-9D6A-BCCDAFA01BF7}" type="sibTrans" cxnId="{BB666F60-9C52-4D27-847D-2882E23383B9}">
      <dgm:prSet/>
      <dgm:spPr/>
      <dgm:t>
        <a:bodyPr/>
        <a:lstStyle/>
        <a:p>
          <a:endParaRPr lang="en-GB"/>
        </a:p>
      </dgm:t>
    </dgm:pt>
    <dgm:pt modelId="{54BE315B-A66B-4EFF-9AB7-DC1A162EF27C}">
      <dgm:prSet phldrT="[Text]"/>
      <dgm:spPr>
        <a:solidFill>
          <a:srgbClr val="40BCE0">
            <a:alpha val="70000"/>
          </a:srgbClr>
        </a:solidFill>
      </dgm:spPr>
      <dgm:t>
        <a:bodyPr/>
        <a:lstStyle/>
        <a:p>
          <a:r>
            <a:rPr lang="en-GB" dirty="0"/>
            <a:t>Campus Operations</a:t>
          </a:r>
        </a:p>
      </dgm:t>
    </dgm:pt>
    <dgm:pt modelId="{4EE273FE-E5AD-44D1-A9A5-199ADC2FB67B}" type="parTrans" cxnId="{CCA935C7-5345-46C8-9419-75B21FF13222}">
      <dgm:prSet/>
      <dgm:spPr/>
      <dgm:t>
        <a:bodyPr/>
        <a:lstStyle/>
        <a:p>
          <a:endParaRPr lang="en-GB"/>
        </a:p>
      </dgm:t>
    </dgm:pt>
    <dgm:pt modelId="{8BD40872-771D-4E56-B9C0-6A6CF1AB5377}" type="sibTrans" cxnId="{CCA935C7-5345-46C8-9419-75B21FF13222}">
      <dgm:prSet/>
      <dgm:spPr/>
      <dgm:t>
        <a:bodyPr/>
        <a:lstStyle/>
        <a:p>
          <a:endParaRPr lang="en-GB"/>
        </a:p>
      </dgm:t>
    </dgm:pt>
    <dgm:pt modelId="{77BE7BF4-A24E-49A4-A123-5887C0ACB3FA}">
      <dgm:prSet phldrT="[Text]"/>
      <dgm:spPr>
        <a:solidFill>
          <a:srgbClr val="40BCE0">
            <a:alpha val="63333"/>
          </a:srgbClr>
        </a:solidFill>
      </dgm:spPr>
      <dgm:t>
        <a:bodyPr/>
        <a:lstStyle/>
        <a:p>
          <a:r>
            <a:rPr lang="en-GB" dirty="0"/>
            <a:t>Governance</a:t>
          </a:r>
        </a:p>
      </dgm:t>
    </dgm:pt>
    <dgm:pt modelId="{B20AF798-7A56-4E36-B10A-8E7D4DC4D84E}" type="parTrans" cxnId="{CBAB5D17-7BDA-4E26-A2BD-8252D953F037}">
      <dgm:prSet/>
      <dgm:spPr/>
      <dgm:t>
        <a:bodyPr/>
        <a:lstStyle/>
        <a:p>
          <a:endParaRPr lang="en-GB"/>
        </a:p>
      </dgm:t>
    </dgm:pt>
    <dgm:pt modelId="{A49BB728-4AA5-4EF2-924B-D45AB428FDB8}" type="sibTrans" cxnId="{CBAB5D17-7BDA-4E26-A2BD-8252D953F037}">
      <dgm:prSet/>
      <dgm:spPr/>
      <dgm:t>
        <a:bodyPr/>
        <a:lstStyle/>
        <a:p>
          <a:endParaRPr lang="en-GB"/>
        </a:p>
      </dgm:t>
    </dgm:pt>
    <dgm:pt modelId="{1DF5CE37-CDA2-411B-8931-327F86D8656D}">
      <dgm:prSet phldrT="[Text]" custT="1"/>
      <dgm:spPr/>
      <dgm:t>
        <a:bodyPr/>
        <a:lstStyle/>
        <a:p>
          <a:r>
            <a:rPr lang="en-GB" sz="800" dirty="0"/>
            <a:t>Training on SDG topics, Peer2Peer Learning, Cross disciplinary collaborations</a:t>
          </a:r>
        </a:p>
      </dgm:t>
    </dgm:pt>
    <dgm:pt modelId="{5C2C1F37-BDA4-4C77-8B92-973BBB0E641A}" type="parTrans" cxnId="{FA286288-ABA0-4C9C-9425-53379FD03321}">
      <dgm:prSet/>
      <dgm:spPr/>
      <dgm:t>
        <a:bodyPr/>
        <a:lstStyle/>
        <a:p>
          <a:endParaRPr lang="en-GB"/>
        </a:p>
      </dgm:t>
    </dgm:pt>
    <dgm:pt modelId="{88A4FBB1-2096-4B88-A8BC-07E8BBC36CE9}" type="sibTrans" cxnId="{FA286288-ABA0-4C9C-9425-53379FD03321}">
      <dgm:prSet/>
      <dgm:spPr/>
      <dgm:t>
        <a:bodyPr/>
        <a:lstStyle/>
        <a:p>
          <a:endParaRPr lang="en-GB"/>
        </a:p>
      </dgm:t>
    </dgm:pt>
    <dgm:pt modelId="{C5DC9D87-517C-4FF5-AB65-111AD9D4FDF9}">
      <dgm:prSet phldrT="[Text]" custT="1"/>
      <dgm:spPr/>
      <dgm:t>
        <a:bodyPr/>
        <a:lstStyle/>
        <a:p>
          <a:r>
            <a:rPr lang="en-GB" sz="800" dirty="0"/>
            <a:t>Funding for SDG/sustainability research</a:t>
          </a:r>
        </a:p>
      </dgm:t>
    </dgm:pt>
    <dgm:pt modelId="{EC96F8FA-4DC5-4A3F-9E3C-0A1CF9128AA6}" type="parTrans" cxnId="{7FE3AAC9-F889-4BB8-A6F8-09CC28D1625D}">
      <dgm:prSet/>
      <dgm:spPr/>
      <dgm:t>
        <a:bodyPr/>
        <a:lstStyle/>
        <a:p>
          <a:endParaRPr lang="en-GB"/>
        </a:p>
      </dgm:t>
    </dgm:pt>
    <dgm:pt modelId="{37ECC141-4747-4C1B-B021-B5DF73A0BA85}" type="sibTrans" cxnId="{7FE3AAC9-F889-4BB8-A6F8-09CC28D1625D}">
      <dgm:prSet/>
      <dgm:spPr/>
      <dgm:t>
        <a:bodyPr/>
        <a:lstStyle/>
        <a:p>
          <a:endParaRPr lang="en-GB"/>
        </a:p>
      </dgm:t>
    </dgm:pt>
    <dgm:pt modelId="{BA2413E9-27D4-4091-8814-A34AF26C5460}">
      <dgm:prSet phldrT="[Text]" custT="1"/>
      <dgm:spPr/>
      <dgm:t>
        <a:bodyPr/>
        <a:lstStyle/>
        <a:p>
          <a:r>
            <a:rPr lang="en-GB" sz="800" dirty="0"/>
            <a:t>Link all new research to SDGs; Develop an interdisciplinary research hub</a:t>
          </a:r>
        </a:p>
      </dgm:t>
    </dgm:pt>
    <dgm:pt modelId="{21121D4C-97E8-401B-9F00-9D09BB6D727E}" type="parTrans" cxnId="{BB20D0E4-EAFA-4FD7-A12A-0F1D5059840D}">
      <dgm:prSet/>
      <dgm:spPr/>
      <dgm:t>
        <a:bodyPr/>
        <a:lstStyle/>
        <a:p>
          <a:endParaRPr lang="en-GB"/>
        </a:p>
      </dgm:t>
    </dgm:pt>
    <dgm:pt modelId="{81C7874F-A9CB-45E4-BFDE-2AF521B0E082}" type="sibTrans" cxnId="{BB20D0E4-EAFA-4FD7-A12A-0F1D5059840D}">
      <dgm:prSet/>
      <dgm:spPr/>
      <dgm:t>
        <a:bodyPr/>
        <a:lstStyle/>
        <a:p>
          <a:endParaRPr lang="en-GB"/>
        </a:p>
      </dgm:t>
    </dgm:pt>
    <dgm:pt modelId="{AA81E9EB-3B25-4DBA-9385-EF1EE0E8D5DD}">
      <dgm:prSet phldrT="[Text]" custT="1"/>
      <dgm:spPr/>
      <dgm:t>
        <a:bodyPr/>
        <a:lstStyle/>
        <a:p>
          <a:pPr rtl="0"/>
          <a:r>
            <a:rPr lang="en-GB" sz="800" dirty="0"/>
            <a:t>Train staff on developing sustainability programs and minors</a:t>
          </a:r>
          <a:r>
            <a:rPr lang="en-GB" sz="800" dirty="0">
              <a:latin typeface="Franklin Gothic Medium" panose="020B0603020102020204"/>
            </a:rPr>
            <a:t> </a:t>
          </a:r>
          <a:endParaRPr lang="en-GB" sz="800" dirty="0"/>
        </a:p>
      </dgm:t>
    </dgm:pt>
    <dgm:pt modelId="{F420C23E-E35B-44E7-B058-945DDE64FD6C}" type="parTrans" cxnId="{7C3D362D-6308-4339-A707-CDB9E80A0DB9}">
      <dgm:prSet/>
      <dgm:spPr/>
      <dgm:t>
        <a:bodyPr/>
        <a:lstStyle/>
        <a:p>
          <a:endParaRPr lang="en-GB"/>
        </a:p>
      </dgm:t>
    </dgm:pt>
    <dgm:pt modelId="{257BE2DB-BBCE-4DC3-B9EA-D47D1971ECD0}" type="sibTrans" cxnId="{7C3D362D-6308-4339-A707-CDB9E80A0DB9}">
      <dgm:prSet/>
      <dgm:spPr/>
      <dgm:t>
        <a:bodyPr/>
        <a:lstStyle/>
        <a:p>
          <a:endParaRPr lang="en-GB"/>
        </a:p>
      </dgm:t>
    </dgm:pt>
    <dgm:pt modelId="{37D64F8F-DC33-4079-AAAC-1AAA240CE6E1}">
      <dgm:prSet phldrT="[Text]" custT="1"/>
      <dgm:spPr/>
      <dgm:t>
        <a:bodyPr/>
        <a:lstStyle/>
        <a:p>
          <a:r>
            <a:rPr lang="en-GB" sz="800" dirty="0"/>
            <a:t>Link promotion criteria to having ESD/ sustainability qualifications</a:t>
          </a:r>
        </a:p>
      </dgm:t>
    </dgm:pt>
    <dgm:pt modelId="{112E59B9-D554-4C77-A961-60A777B2F236}" type="parTrans" cxnId="{73CA8BE4-8C17-449A-994C-763C530724A6}">
      <dgm:prSet/>
      <dgm:spPr/>
      <dgm:t>
        <a:bodyPr/>
        <a:lstStyle/>
        <a:p>
          <a:endParaRPr lang="en-GB"/>
        </a:p>
      </dgm:t>
    </dgm:pt>
    <dgm:pt modelId="{AA601884-308D-4097-BBA8-803B2E10E481}" type="sibTrans" cxnId="{73CA8BE4-8C17-449A-994C-763C530724A6}">
      <dgm:prSet/>
      <dgm:spPr/>
      <dgm:t>
        <a:bodyPr/>
        <a:lstStyle/>
        <a:p>
          <a:endParaRPr lang="en-GB"/>
        </a:p>
      </dgm:t>
    </dgm:pt>
    <dgm:pt modelId="{52B4CE86-E8F8-4E22-B447-12775ABC3C6F}">
      <dgm:prSet phldrT="[Text]" custT="1"/>
      <dgm:spPr/>
      <dgm:t>
        <a:bodyPr/>
        <a:lstStyle/>
        <a:p>
          <a:r>
            <a:rPr lang="en-GB" sz="800" dirty="0"/>
            <a:t>Provide time and financial support for CPD</a:t>
          </a:r>
        </a:p>
      </dgm:t>
    </dgm:pt>
    <dgm:pt modelId="{9706DB18-D174-4118-892A-564052E8EDA8}" type="parTrans" cxnId="{5000C9E9-C884-4692-B8C7-E02B590FBFD3}">
      <dgm:prSet/>
      <dgm:spPr/>
      <dgm:t>
        <a:bodyPr/>
        <a:lstStyle/>
        <a:p>
          <a:endParaRPr lang="en-GB"/>
        </a:p>
      </dgm:t>
    </dgm:pt>
    <dgm:pt modelId="{B0EB025E-0BC2-4703-9797-7768C53C2DE0}" type="sibTrans" cxnId="{5000C9E9-C884-4692-B8C7-E02B590FBFD3}">
      <dgm:prSet/>
      <dgm:spPr/>
      <dgm:t>
        <a:bodyPr/>
        <a:lstStyle/>
        <a:p>
          <a:endParaRPr lang="en-GB"/>
        </a:p>
      </dgm:t>
    </dgm:pt>
    <dgm:pt modelId="{8DED5597-7E7A-4E5A-A841-7DB4BB088F1C}">
      <dgm:prSet phldrT="[Text]" custT="1"/>
      <dgm:spPr/>
      <dgm:t>
        <a:bodyPr/>
        <a:lstStyle/>
        <a:p>
          <a:r>
            <a:rPr lang="en-GB" sz="800" dirty="0"/>
            <a:t>Develop initiatives and thematic labs shared with the civil society</a:t>
          </a:r>
          <a:endParaRPr lang="en-US" sz="800" dirty="0"/>
        </a:p>
      </dgm:t>
    </dgm:pt>
    <dgm:pt modelId="{8C203000-31A0-4E0E-B684-DB67DC7BFD17}" type="parTrans" cxnId="{3DB8B2E3-C66B-496F-8EC9-EBC1888B018A}">
      <dgm:prSet/>
      <dgm:spPr/>
      <dgm:t>
        <a:bodyPr/>
        <a:lstStyle/>
        <a:p>
          <a:endParaRPr lang="en-GB"/>
        </a:p>
      </dgm:t>
    </dgm:pt>
    <dgm:pt modelId="{EF92FE15-0537-4C73-9D0D-2238471A8EAB}" type="sibTrans" cxnId="{3DB8B2E3-C66B-496F-8EC9-EBC1888B018A}">
      <dgm:prSet/>
      <dgm:spPr/>
      <dgm:t>
        <a:bodyPr/>
        <a:lstStyle/>
        <a:p>
          <a:endParaRPr lang="en-GB"/>
        </a:p>
      </dgm:t>
    </dgm:pt>
    <dgm:pt modelId="{D8140A55-33B5-4DC8-AEC6-026E458C8924}">
      <dgm:prSet phldrT="[Text]" custT="1"/>
      <dgm:spPr/>
      <dgm:t>
        <a:bodyPr/>
        <a:lstStyle/>
        <a:p>
          <a:pPr rtl="0"/>
          <a:r>
            <a:rPr lang="en-GB" sz="800" dirty="0"/>
            <a:t>Allocate </a:t>
          </a:r>
          <a:r>
            <a:rPr lang="en-GB" sz="800" dirty="0">
              <a:latin typeface="Franklin Gothic Medium" panose="020B0603020102020204"/>
            </a:rPr>
            <a:t>incentives to develop </a:t>
          </a:r>
          <a:r>
            <a:rPr lang="en-GB" sz="800" dirty="0"/>
            <a:t>sustainability</a:t>
          </a:r>
          <a:r>
            <a:rPr lang="en-GB" sz="800" dirty="0">
              <a:latin typeface="Franklin Gothic Medium" panose="020B0603020102020204"/>
            </a:rPr>
            <a:t>  networks</a:t>
          </a:r>
        </a:p>
      </dgm:t>
    </dgm:pt>
    <dgm:pt modelId="{31962D75-11DB-49CF-9760-91C759DA626F}" type="parTrans" cxnId="{889ABD66-C88A-4B2E-A750-C263E9819E0C}">
      <dgm:prSet/>
      <dgm:spPr/>
      <dgm:t>
        <a:bodyPr/>
        <a:lstStyle/>
        <a:p>
          <a:endParaRPr lang="en-GB"/>
        </a:p>
      </dgm:t>
    </dgm:pt>
    <dgm:pt modelId="{A06E6FD1-22F5-4B90-A05E-E945EA9A362C}" type="sibTrans" cxnId="{889ABD66-C88A-4B2E-A750-C263E9819E0C}">
      <dgm:prSet/>
      <dgm:spPr/>
      <dgm:t>
        <a:bodyPr/>
        <a:lstStyle/>
        <a:p>
          <a:endParaRPr lang="en-GB"/>
        </a:p>
      </dgm:t>
    </dgm:pt>
    <dgm:pt modelId="{AECCD791-6C50-4F59-87E8-97713047FAC8}">
      <dgm:prSet phldrT="[Text]" custT="1"/>
      <dgm:spPr/>
      <dgm:t>
        <a:bodyPr/>
        <a:lstStyle/>
        <a:p>
          <a:r>
            <a:rPr lang="en-GB" sz="800" dirty="0"/>
            <a:t>Develop campus sustainability strategy &amp; priority areas</a:t>
          </a:r>
        </a:p>
      </dgm:t>
    </dgm:pt>
    <dgm:pt modelId="{213D9509-22BB-408D-BD27-516D2D6C93B2}" type="parTrans" cxnId="{6FCAF62C-796C-4046-8762-1520CD8C9AFB}">
      <dgm:prSet/>
      <dgm:spPr/>
      <dgm:t>
        <a:bodyPr/>
        <a:lstStyle/>
        <a:p>
          <a:endParaRPr lang="en-GB"/>
        </a:p>
      </dgm:t>
    </dgm:pt>
    <dgm:pt modelId="{51F165BF-2DF5-4653-9F5F-8E9E1DF2C627}" type="sibTrans" cxnId="{6FCAF62C-796C-4046-8762-1520CD8C9AFB}">
      <dgm:prSet/>
      <dgm:spPr/>
      <dgm:t>
        <a:bodyPr/>
        <a:lstStyle/>
        <a:p>
          <a:endParaRPr lang="en-GB"/>
        </a:p>
      </dgm:t>
    </dgm:pt>
    <dgm:pt modelId="{BC1EF88F-1481-44A0-87CA-0BB8D49CEA72}">
      <dgm:prSet phldrT="[Text]" custT="1"/>
      <dgm:spPr/>
      <dgm:t>
        <a:bodyPr/>
        <a:lstStyle/>
        <a:p>
          <a:r>
            <a:rPr lang="en-GB" sz="800" dirty="0"/>
            <a:t>Identify existing initiatives, Develop a roadmap, timeline and action plan</a:t>
          </a:r>
        </a:p>
      </dgm:t>
    </dgm:pt>
    <dgm:pt modelId="{4CE26437-1881-41DD-89D5-52A6F03C0F15}" type="parTrans" cxnId="{44A09E2E-743D-43E1-8DE4-48AE92504426}">
      <dgm:prSet/>
      <dgm:spPr/>
      <dgm:t>
        <a:bodyPr/>
        <a:lstStyle/>
        <a:p>
          <a:endParaRPr lang="en-GB"/>
        </a:p>
      </dgm:t>
    </dgm:pt>
    <dgm:pt modelId="{938516DF-8FB9-4632-830F-37A3B9ACB158}" type="sibTrans" cxnId="{44A09E2E-743D-43E1-8DE4-48AE92504426}">
      <dgm:prSet/>
      <dgm:spPr/>
      <dgm:t>
        <a:bodyPr/>
        <a:lstStyle/>
        <a:p>
          <a:endParaRPr lang="en-GB"/>
        </a:p>
      </dgm:t>
    </dgm:pt>
    <dgm:pt modelId="{721FD014-A5A9-4FC4-B202-5158DC4258CE}">
      <dgm:prSet phldrT="[Text]" custT="1"/>
      <dgm:spPr/>
      <dgm:t>
        <a:bodyPr/>
        <a:lstStyle/>
        <a:p>
          <a:r>
            <a:rPr lang="en-GB" sz="800" dirty="0"/>
            <a:t>Hire or train staff, implement roadmap</a:t>
          </a:r>
        </a:p>
      </dgm:t>
    </dgm:pt>
    <dgm:pt modelId="{C281CC4B-FC1E-480B-B00A-1587F23031D9}" type="parTrans" cxnId="{A09A3833-A51A-4F86-91B2-A3B991CF2713}">
      <dgm:prSet/>
      <dgm:spPr/>
      <dgm:t>
        <a:bodyPr/>
        <a:lstStyle/>
        <a:p>
          <a:endParaRPr lang="en-GB"/>
        </a:p>
      </dgm:t>
    </dgm:pt>
    <dgm:pt modelId="{73DA3ABD-AE98-4FE7-A54F-06193EC849EC}" type="sibTrans" cxnId="{A09A3833-A51A-4F86-91B2-A3B991CF2713}">
      <dgm:prSet/>
      <dgm:spPr/>
      <dgm:t>
        <a:bodyPr/>
        <a:lstStyle/>
        <a:p>
          <a:endParaRPr lang="en-GB"/>
        </a:p>
      </dgm:t>
    </dgm:pt>
    <dgm:pt modelId="{18A2F40D-36FA-4198-817F-7B75D1D71076}">
      <dgm:prSet phldrT="[Text]" custT="1"/>
      <dgm:spPr/>
      <dgm:t>
        <a:bodyPr/>
        <a:lstStyle/>
        <a:p>
          <a:r>
            <a:rPr lang="en-GB" sz="800" dirty="0"/>
            <a:t>Reward staff</a:t>
          </a:r>
        </a:p>
      </dgm:t>
    </dgm:pt>
    <dgm:pt modelId="{D75D9939-C5ED-447C-B8FC-AAED4B71854D}" type="parTrans" cxnId="{B83BF95B-1BCC-4581-B5CF-5E1FAD8FA568}">
      <dgm:prSet/>
      <dgm:spPr/>
      <dgm:t>
        <a:bodyPr/>
        <a:lstStyle/>
        <a:p>
          <a:endParaRPr lang="en-GB"/>
        </a:p>
      </dgm:t>
    </dgm:pt>
    <dgm:pt modelId="{62FCE0B5-CC80-4C0F-9659-453E14FDB405}" type="sibTrans" cxnId="{B83BF95B-1BCC-4581-B5CF-5E1FAD8FA568}">
      <dgm:prSet/>
      <dgm:spPr/>
      <dgm:t>
        <a:bodyPr/>
        <a:lstStyle/>
        <a:p>
          <a:endParaRPr lang="en-GB"/>
        </a:p>
      </dgm:t>
    </dgm:pt>
    <dgm:pt modelId="{A3F94536-36E7-41E6-A949-E4E106FDFF6E}">
      <dgm:prSet phldrT="[Text]" custT="1"/>
      <dgm:spPr/>
      <dgm:t>
        <a:bodyPr/>
        <a:lstStyle/>
        <a:p>
          <a:r>
            <a:rPr lang="en-GB" sz="800" dirty="0"/>
            <a:t>Set regulations for sustainable operations</a:t>
          </a:r>
        </a:p>
      </dgm:t>
    </dgm:pt>
    <dgm:pt modelId="{080761C2-09C6-4354-9CE3-8D2F194CE9EE}" type="parTrans" cxnId="{C559D5F6-C314-4067-8F59-5550849980ED}">
      <dgm:prSet/>
      <dgm:spPr/>
      <dgm:t>
        <a:bodyPr/>
        <a:lstStyle/>
        <a:p>
          <a:endParaRPr lang="en-GB"/>
        </a:p>
      </dgm:t>
    </dgm:pt>
    <dgm:pt modelId="{349769CD-01E6-4DE9-92E4-EAD58AC3E59F}" type="sibTrans" cxnId="{C559D5F6-C314-4067-8F59-5550849980ED}">
      <dgm:prSet/>
      <dgm:spPr/>
      <dgm:t>
        <a:bodyPr/>
        <a:lstStyle/>
        <a:p>
          <a:endParaRPr lang="en-GB"/>
        </a:p>
      </dgm:t>
    </dgm:pt>
    <dgm:pt modelId="{0DAD4E3D-A8CC-40BC-A83F-E3822EB19FCC}">
      <dgm:prSet phldrT="[Text]" custT="1"/>
      <dgm:spPr/>
      <dgm:t>
        <a:bodyPr/>
        <a:lstStyle/>
        <a:p>
          <a:r>
            <a:rPr lang="en-GB" sz="800" dirty="0"/>
            <a:t>Develop Central and Unit level strategy</a:t>
          </a:r>
        </a:p>
      </dgm:t>
    </dgm:pt>
    <dgm:pt modelId="{A7B6E30C-66C3-49FF-B7A6-EE49D23689D6}" type="parTrans" cxnId="{187E6FE2-AC59-44B3-A9CF-BE215898F80D}">
      <dgm:prSet/>
      <dgm:spPr/>
      <dgm:t>
        <a:bodyPr/>
        <a:lstStyle/>
        <a:p>
          <a:endParaRPr lang="en-GB"/>
        </a:p>
      </dgm:t>
    </dgm:pt>
    <dgm:pt modelId="{AAF023B1-69AE-4636-9D4F-3BE5CB2115BA}" type="sibTrans" cxnId="{187E6FE2-AC59-44B3-A9CF-BE215898F80D}">
      <dgm:prSet/>
      <dgm:spPr/>
      <dgm:t>
        <a:bodyPr/>
        <a:lstStyle/>
        <a:p>
          <a:endParaRPr lang="en-GB"/>
        </a:p>
      </dgm:t>
    </dgm:pt>
    <dgm:pt modelId="{11AAEBB1-659F-4B00-8D99-0EBF3A84281D}">
      <dgm:prSet phldrT="[Text]" custT="1"/>
      <dgm:spPr/>
      <dgm:t>
        <a:bodyPr/>
        <a:lstStyle/>
        <a:p>
          <a:r>
            <a:rPr lang="en-GB" sz="800" dirty="0"/>
            <a:t>Identify existing policies &amp; procedures</a:t>
          </a:r>
        </a:p>
      </dgm:t>
    </dgm:pt>
    <dgm:pt modelId="{9A89BE3A-B5B6-4E9C-9A5D-15CBA3E88962}" type="parTrans" cxnId="{B9C33A52-B528-4820-8E92-5421D6FE6E32}">
      <dgm:prSet/>
      <dgm:spPr/>
      <dgm:t>
        <a:bodyPr/>
        <a:lstStyle/>
        <a:p>
          <a:endParaRPr lang="en-GB"/>
        </a:p>
      </dgm:t>
    </dgm:pt>
    <dgm:pt modelId="{52562E04-B485-41FF-A3C0-2021C8383271}" type="sibTrans" cxnId="{B9C33A52-B528-4820-8E92-5421D6FE6E32}">
      <dgm:prSet/>
      <dgm:spPr/>
      <dgm:t>
        <a:bodyPr/>
        <a:lstStyle/>
        <a:p>
          <a:endParaRPr lang="en-GB"/>
        </a:p>
      </dgm:t>
    </dgm:pt>
    <dgm:pt modelId="{BB931092-CE89-449A-BCF1-A89E92FA4A0A}">
      <dgm:prSet phldrT="[Text]" custT="1"/>
      <dgm:spPr/>
      <dgm:t>
        <a:bodyPr/>
        <a:lstStyle/>
        <a:p>
          <a:r>
            <a:rPr lang="en-GB" sz="800" dirty="0"/>
            <a:t>Plan for capacity needs</a:t>
          </a:r>
        </a:p>
      </dgm:t>
    </dgm:pt>
    <dgm:pt modelId="{42B014A6-C350-48D5-89B1-4421569A12C5}" type="parTrans" cxnId="{4A1A1187-C766-436B-8E35-A2D01DC1F693}">
      <dgm:prSet/>
      <dgm:spPr/>
      <dgm:t>
        <a:bodyPr/>
        <a:lstStyle/>
        <a:p>
          <a:endParaRPr lang="en-GB"/>
        </a:p>
      </dgm:t>
    </dgm:pt>
    <dgm:pt modelId="{6B12672C-5140-4C36-82AF-9DFE568585A3}" type="sibTrans" cxnId="{4A1A1187-C766-436B-8E35-A2D01DC1F693}">
      <dgm:prSet/>
      <dgm:spPr/>
      <dgm:t>
        <a:bodyPr/>
        <a:lstStyle/>
        <a:p>
          <a:endParaRPr lang="en-GB"/>
        </a:p>
      </dgm:t>
    </dgm:pt>
    <dgm:pt modelId="{C58CFA53-C4A7-4C88-A631-B0571061E4E1}">
      <dgm:prSet phldrT="[Text]" custT="1"/>
      <dgm:spPr/>
      <dgm:t>
        <a:bodyPr/>
        <a:lstStyle/>
        <a:p>
          <a:r>
            <a:rPr lang="en-GB" sz="800" dirty="0"/>
            <a:t>Allocate time and money for planning and feedback </a:t>
          </a:r>
        </a:p>
      </dgm:t>
    </dgm:pt>
    <dgm:pt modelId="{05B57659-4D2A-4577-862D-4CC1634A448D}" type="parTrans" cxnId="{2A0152C6-E123-4CC8-AC2C-8F103E323779}">
      <dgm:prSet/>
      <dgm:spPr/>
      <dgm:t>
        <a:bodyPr/>
        <a:lstStyle/>
        <a:p>
          <a:endParaRPr lang="en-GB"/>
        </a:p>
      </dgm:t>
    </dgm:pt>
    <dgm:pt modelId="{D56089FB-9B09-4380-AEFD-B471F23336B3}" type="sibTrans" cxnId="{2A0152C6-E123-4CC8-AC2C-8F103E323779}">
      <dgm:prSet/>
      <dgm:spPr/>
      <dgm:t>
        <a:bodyPr/>
        <a:lstStyle/>
        <a:p>
          <a:endParaRPr lang="en-GB"/>
        </a:p>
      </dgm:t>
    </dgm:pt>
    <dgm:pt modelId="{127152D1-B764-4348-8BE5-B8D3FF330076}">
      <dgm:prSet phldrT="[Text]" custT="1"/>
      <dgm:spPr/>
      <dgm:t>
        <a:bodyPr/>
        <a:lstStyle/>
        <a:p>
          <a:r>
            <a:rPr lang="en-GB" sz="800" dirty="0"/>
            <a:t>Agree on new governance policies</a:t>
          </a:r>
        </a:p>
      </dgm:t>
    </dgm:pt>
    <dgm:pt modelId="{37E4DBCF-8CA7-401E-AAF3-EBAC27DFD658}" type="parTrans" cxnId="{6C771837-429D-4388-A751-816736A925E6}">
      <dgm:prSet/>
      <dgm:spPr/>
      <dgm:t>
        <a:bodyPr/>
        <a:lstStyle/>
        <a:p>
          <a:endParaRPr lang="en-GB"/>
        </a:p>
      </dgm:t>
    </dgm:pt>
    <dgm:pt modelId="{65628EC5-68D1-4C64-B96E-7C9E61421732}" type="sibTrans" cxnId="{6C771837-429D-4388-A751-816736A925E6}">
      <dgm:prSet/>
      <dgm:spPr/>
      <dgm:t>
        <a:bodyPr/>
        <a:lstStyle/>
        <a:p>
          <a:endParaRPr lang="en-GB"/>
        </a:p>
      </dgm:t>
    </dgm:pt>
    <dgm:pt modelId="{0A820625-32BE-4E6B-9B2A-614F15AA71B0}">
      <dgm:prSet phldr="0" custT="1"/>
      <dgm:spPr/>
      <dgm:t>
        <a:bodyPr/>
        <a:lstStyle/>
        <a:p>
          <a:r>
            <a:rPr lang="en-GB" sz="800" dirty="0"/>
            <a:t>Create a platform to involve the citizenship in the sustainable inititives</a:t>
          </a:r>
          <a:endParaRPr lang="en-US" sz="800" dirty="0"/>
        </a:p>
      </dgm:t>
    </dgm:pt>
    <dgm:pt modelId="{AD6EA241-5367-4AA6-A3B1-7CCC716D4F9A}" type="parTrans" cxnId="{3120CF7B-CECF-45D4-93A3-DBE903DFB025}">
      <dgm:prSet/>
      <dgm:spPr/>
      <dgm:t>
        <a:bodyPr/>
        <a:lstStyle/>
        <a:p>
          <a:endParaRPr lang="it-IT"/>
        </a:p>
      </dgm:t>
    </dgm:pt>
    <dgm:pt modelId="{02CE5B67-B982-467A-8675-815920B3B08F}" type="sibTrans" cxnId="{3120CF7B-CECF-45D4-93A3-DBE903DFB025}">
      <dgm:prSet/>
      <dgm:spPr/>
      <dgm:t>
        <a:bodyPr/>
        <a:lstStyle/>
        <a:p>
          <a:endParaRPr lang="it-IT"/>
        </a:p>
      </dgm:t>
    </dgm:pt>
    <dgm:pt modelId="{658E562C-AA87-4156-90D7-6838EA84B652}" type="pres">
      <dgm:prSet presAssocID="{B309E6FE-A82B-4FA5-BD64-C7C22EC78B45}" presName="Name0" presStyleCnt="0">
        <dgm:presLayoutVars>
          <dgm:chPref val="3"/>
          <dgm:dir/>
          <dgm:animLvl val="lvl"/>
          <dgm:resizeHandles/>
        </dgm:presLayoutVars>
      </dgm:prSet>
      <dgm:spPr/>
    </dgm:pt>
    <dgm:pt modelId="{917ACF9D-9AD0-4303-A917-3EA8453B94B6}" type="pres">
      <dgm:prSet presAssocID="{C24C3CAC-6DF3-4452-B7EA-5869A396560C}" presName="horFlow" presStyleCnt="0"/>
      <dgm:spPr/>
    </dgm:pt>
    <dgm:pt modelId="{35A965B2-1AF2-46F4-96F3-3E1176DA1B33}" type="pres">
      <dgm:prSet presAssocID="{C24C3CAC-6DF3-4452-B7EA-5869A396560C}" presName="bigChev" presStyleLbl="node1" presStyleIdx="0" presStyleCnt="5"/>
      <dgm:spPr/>
    </dgm:pt>
    <dgm:pt modelId="{E782B60A-A350-418B-AD8B-6530C785229B}" type="pres">
      <dgm:prSet presAssocID="{AEB788BB-91AC-410A-AA0E-7870294EB0BD}" presName="parTrans" presStyleCnt="0"/>
      <dgm:spPr/>
    </dgm:pt>
    <dgm:pt modelId="{B890BD8A-9DED-4E28-85E4-1A0BD127FF33}" type="pres">
      <dgm:prSet presAssocID="{958FA583-3976-4C8D-959C-699B0320D907}" presName="node" presStyleLbl="alignAccFollowNode1" presStyleIdx="0" presStyleCnt="25" custLinFactNeighborY="-5318">
        <dgm:presLayoutVars>
          <dgm:bulletEnabled val="1"/>
        </dgm:presLayoutVars>
      </dgm:prSet>
      <dgm:spPr/>
    </dgm:pt>
    <dgm:pt modelId="{0CF17AFC-E068-46C5-B73C-0BDAD2525E8A}" type="pres">
      <dgm:prSet presAssocID="{E75CC679-E695-4EE6-8F67-E39ADB4EBEA7}" presName="sibTrans" presStyleCnt="0"/>
      <dgm:spPr/>
    </dgm:pt>
    <dgm:pt modelId="{6B6787B1-26B3-47BC-8F18-05EFB9AB0478}" type="pres">
      <dgm:prSet presAssocID="{7E6AF844-D324-4BEA-803B-AC17ABF8D950}" presName="node" presStyleLbl="alignAccFollowNode1" presStyleIdx="1" presStyleCnt="25" custLinFactNeighborY="-5318">
        <dgm:presLayoutVars>
          <dgm:bulletEnabled val="1"/>
        </dgm:presLayoutVars>
      </dgm:prSet>
      <dgm:spPr/>
    </dgm:pt>
    <dgm:pt modelId="{B280406E-9B43-41BF-9FDE-A82A92DEC49B}" type="pres">
      <dgm:prSet presAssocID="{DADC8191-9C74-45D5-8E52-809A231F0A1C}" presName="sibTrans" presStyleCnt="0"/>
      <dgm:spPr/>
    </dgm:pt>
    <dgm:pt modelId="{83321ED5-42EC-4BAB-82A2-0C554CF9A656}" type="pres">
      <dgm:prSet presAssocID="{1DF5CE37-CDA2-411B-8931-327F86D8656D}" presName="node" presStyleLbl="alignAccFollowNode1" presStyleIdx="2" presStyleCnt="25" custLinFactNeighborY="-5318">
        <dgm:presLayoutVars>
          <dgm:bulletEnabled val="1"/>
        </dgm:presLayoutVars>
      </dgm:prSet>
      <dgm:spPr/>
    </dgm:pt>
    <dgm:pt modelId="{54CC9B2E-84E3-4FD6-AFAD-03096CC6AC9B}" type="pres">
      <dgm:prSet presAssocID="{88A4FBB1-2096-4B88-A8BC-07E8BBC36CE9}" presName="sibTrans" presStyleCnt="0"/>
      <dgm:spPr/>
    </dgm:pt>
    <dgm:pt modelId="{93CDB68B-A6B1-4A1B-8720-C48E71CD0A7F}" type="pres">
      <dgm:prSet presAssocID="{C5DC9D87-517C-4FF5-AB65-111AD9D4FDF9}" presName="node" presStyleLbl="alignAccFollowNode1" presStyleIdx="3" presStyleCnt="25" custLinFactNeighborY="-5318">
        <dgm:presLayoutVars>
          <dgm:bulletEnabled val="1"/>
        </dgm:presLayoutVars>
      </dgm:prSet>
      <dgm:spPr/>
    </dgm:pt>
    <dgm:pt modelId="{5B4E715D-656A-4358-BB28-E643D9CD87FD}" type="pres">
      <dgm:prSet presAssocID="{37ECC141-4747-4C1B-B021-B5DF73A0BA85}" presName="sibTrans" presStyleCnt="0"/>
      <dgm:spPr/>
    </dgm:pt>
    <dgm:pt modelId="{B5C4BC8C-1B6F-479E-A9DA-6B45720D156C}" type="pres">
      <dgm:prSet presAssocID="{BA2413E9-27D4-4091-8814-A34AF26C5460}" presName="node" presStyleLbl="alignAccFollowNode1" presStyleIdx="4" presStyleCnt="25" custLinFactNeighborY="-5318">
        <dgm:presLayoutVars>
          <dgm:bulletEnabled val="1"/>
        </dgm:presLayoutVars>
      </dgm:prSet>
      <dgm:spPr/>
    </dgm:pt>
    <dgm:pt modelId="{69CE78E7-52F2-4F6A-A680-0EF3CFEAEA7C}" type="pres">
      <dgm:prSet presAssocID="{C24C3CAC-6DF3-4452-B7EA-5869A396560C}" presName="vSp" presStyleCnt="0"/>
      <dgm:spPr/>
    </dgm:pt>
    <dgm:pt modelId="{BF8E804C-C4A8-41E3-9119-10501B63D449}" type="pres">
      <dgm:prSet presAssocID="{C5BAA675-5946-4A86-BED6-D158C48BFAB7}" presName="horFlow" presStyleCnt="0"/>
      <dgm:spPr/>
    </dgm:pt>
    <dgm:pt modelId="{E989F2AB-9422-442A-814D-A1641C2BF778}" type="pres">
      <dgm:prSet presAssocID="{C5BAA675-5946-4A86-BED6-D158C48BFAB7}" presName="bigChev" presStyleLbl="node1" presStyleIdx="1" presStyleCnt="5"/>
      <dgm:spPr/>
    </dgm:pt>
    <dgm:pt modelId="{607277F5-C6EF-48BE-9CB9-02CF8190A9F8}" type="pres">
      <dgm:prSet presAssocID="{CE849040-D5C9-47BE-BBD2-CCB8959F11EE}" presName="parTrans" presStyleCnt="0"/>
      <dgm:spPr/>
    </dgm:pt>
    <dgm:pt modelId="{3E86FFCC-CA45-41D0-8A5F-630A08A836CE}" type="pres">
      <dgm:prSet presAssocID="{8AAB7FAB-E0A9-4E2D-8044-8C8FEEE419DF}" presName="node" presStyleLbl="alignAccFollowNode1" presStyleIdx="5" presStyleCnt="25" custLinFactNeighborY="-5318">
        <dgm:presLayoutVars>
          <dgm:bulletEnabled val="1"/>
        </dgm:presLayoutVars>
      </dgm:prSet>
      <dgm:spPr/>
    </dgm:pt>
    <dgm:pt modelId="{4B5DD3FC-AD10-4AD3-9598-901DDA3AF8DC}" type="pres">
      <dgm:prSet presAssocID="{D06C26AF-CE5C-443F-86B7-F4DEEA0DC9F0}" presName="sibTrans" presStyleCnt="0"/>
      <dgm:spPr/>
    </dgm:pt>
    <dgm:pt modelId="{8FF0CE6E-01ED-43CC-9424-B7A086FFD1C9}" type="pres">
      <dgm:prSet presAssocID="{53D76662-B313-4395-A6DD-298AF937CF2F}" presName="node" presStyleLbl="alignAccFollowNode1" presStyleIdx="6" presStyleCnt="25" custLinFactNeighborY="-5318">
        <dgm:presLayoutVars>
          <dgm:bulletEnabled val="1"/>
        </dgm:presLayoutVars>
      </dgm:prSet>
      <dgm:spPr/>
    </dgm:pt>
    <dgm:pt modelId="{1F51565B-F916-4683-9851-75D6120F8EA1}" type="pres">
      <dgm:prSet presAssocID="{3981C1DF-2C39-48FA-BE73-DB520E3B4143}" presName="sibTrans" presStyleCnt="0"/>
      <dgm:spPr/>
    </dgm:pt>
    <dgm:pt modelId="{7CAB9926-C880-46A1-8D66-C5CDE0843F80}" type="pres">
      <dgm:prSet presAssocID="{AA81E9EB-3B25-4DBA-9385-EF1EE0E8D5DD}" presName="node" presStyleLbl="alignAccFollowNode1" presStyleIdx="7" presStyleCnt="25" custLinFactNeighborY="-5318">
        <dgm:presLayoutVars>
          <dgm:bulletEnabled val="1"/>
        </dgm:presLayoutVars>
      </dgm:prSet>
      <dgm:spPr/>
    </dgm:pt>
    <dgm:pt modelId="{C761663D-DAF2-4EDC-9DB6-3865A8BE845A}" type="pres">
      <dgm:prSet presAssocID="{257BE2DB-BBCE-4DC3-B9EA-D47D1971ECD0}" presName="sibTrans" presStyleCnt="0"/>
      <dgm:spPr/>
    </dgm:pt>
    <dgm:pt modelId="{C5019E4D-DAB3-44E8-B5C4-6C7E4F8C7F32}" type="pres">
      <dgm:prSet presAssocID="{52B4CE86-E8F8-4E22-B447-12775ABC3C6F}" presName="node" presStyleLbl="alignAccFollowNode1" presStyleIdx="8" presStyleCnt="25" custLinFactNeighborY="-5318">
        <dgm:presLayoutVars>
          <dgm:bulletEnabled val="1"/>
        </dgm:presLayoutVars>
      </dgm:prSet>
      <dgm:spPr/>
    </dgm:pt>
    <dgm:pt modelId="{282CAD5C-4D34-4F4D-9524-ADEB17518F70}" type="pres">
      <dgm:prSet presAssocID="{B0EB025E-0BC2-4703-9797-7768C53C2DE0}" presName="sibTrans" presStyleCnt="0"/>
      <dgm:spPr/>
    </dgm:pt>
    <dgm:pt modelId="{65B9020C-71C8-4440-B86E-F83E2A2CA1D6}" type="pres">
      <dgm:prSet presAssocID="{37D64F8F-DC33-4079-AAAC-1AAA240CE6E1}" presName="node" presStyleLbl="alignAccFollowNode1" presStyleIdx="9" presStyleCnt="25" custLinFactNeighborY="-5318">
        <dgm:presLayoutVars>
          <dgm:bulletEnabled val="1"/>
        </dgm:presLayoutVars>
      </dgm:prSet>
      <dgm:spPr/>
    </dgm:pt>
    <dgm:pt modelId="{2EBB3674-97A1-4AAE-B618-B0EA561F8DE9}" type="pres">
      <dgm:prSet presAssocID="{C5BAA675-5946-4A86-BED6-D158C48BFAB7}" presName="vSp" presStyleCnt="0"/>
      <dgm:spPr/>
    </dgm:pt>
    <dgm:pt modelId="{ADD21AA8-C509-4B5D-9AF7-3F53BAF112EE}" type="pres">
      <dgm:prSet presAssocID="{5C71BF0D-C1C7-4FF4-8394-4E593B38EDA7}" presName="horFlow" presStyleCnt="0"/>
      <dgm:spPr/>
    </dgm:pt>
    <dgm:pt modelId="{5F7197AB-17E4-4A56-9D32-3BF41DAE59B9}" type="pres">
      <dgm:prSet presAssocID="{5C71BF0D-C1C7-4FF4-8394-4E593B38EDA7}" presName="bigChev" presStyleLbl="node1" presStyleIdx="2" presStyleCnt="5"/>
      <dgm:spPr/>
    </dgm:pt>
    <dgm:pt modelId="{4F380AD7-DD67-463E-9055-0B7E8D9D2786}" type="pres">
      <dgm:prSet presAssocID="{C310DAED-5DC0-4CCF-81DA-9826BE654B98}" presName="parTrans" presStyleCnt="0"/>
      <dgm:spPr/>
    </dgm:pt>
    <dgm:pt modelId="{56296665-A1FE-4637-A4C6-FEF1C8F8937C}" type="pres">
      <dgm:prSet presAssocID="{B3CC98B6-5C95-4170-BB05-6D7ECCC7BE93}" presName="node" presStyleLbl="alignAccFollowNode1" presStyleIdx="10" presStyleCnt="25" custLinFactNeighborY="-5318">
        <dgm:presLayoutVars>
          <dgm:bulletEnabled val="1"/>
        </dgm:presLayoutVars>
      </dgm:prSet>
      <dgm:spPr/>
    </dgm:pt>
    <dgm:pt modelId="{F9CB8EB1-06C9-4DAB-8863-4D6E427BC669}" type="pres">
      <dgm:prSet presAssocID="{C214BEC7-3BBF-40D2-9D57-B6E73775E2F1}" presName="sibTrans" presStyleCnt="0"/>
      <dgm:spPr/>
    </dgm:pt>
    <dgm:pt modelId="{8E3EF8F7-75DA-47E8-8A41-471BAFD3CA35}" type="pres">
      <dgm:prSet presAssocID="{5F290739-2A5B-4D2F-9D0D-52BB616C5F3E}" presName="node" presStyleLbl="alignAccFollowNode1" presStyleIdx="11" presStyleCnt="25" custLinFactNeighborY="-5318">
        <dgm:presLayoutVars>
          <dgm:bulletEnabled val="1"/>
        </dgm:presLayoutVars>
      </dgm:prSet>
      <dgm:spPr/>
    </dgm:pt>
    <dgm:pt modelId="{1F3C9DD7-A06F-44A4-B1AF-965DB2AE3C49}" type="pres">
      <dgm:prSet presAssocID="{140813B6-6A40-4A9C-9D6A-BCCDAFA01BF7}" presName="sibTrans" presStyleCnt="0"/>
      <dgm:spPr/>
    </dgm:pt>
    <dgm:pt modelId="{91190C8C-C1C3-4E75-9247-253333951763}" type="pres">
      <dgm:prSet presAssocID="{8DED5597-7E7A-4E5A-A841-7DB4BB088F1C}" presName="node" presStyleLbl="alignAccFollowNode1" presStyleIdx="12" presStyleCnt="25" custLinFactNeighborY="-5318">
        <dgm:presLayoutVars>
          <dgm:bulletEnabled val="1"/>
        </dgm:presLayoutVars>
      </dgm:prSet>
      <dgm:spPr/>
    </dgm:pt>
    <dgm:pt modelId="{409DEBDE-4E75-4B04-AEEE-28A8EF041EDE}" type="pres">
      <dgm:prSet presAssocID="{EF92FE15-0537-4C73-9D0D-2238471A8EAB}" presName="sibTrans" presStyleCnt="0"/>
      <dgm:spPr/>
    </dgm:pt>
    <dgm:pt modelId="{4E4FAE0C-E7BF-4C9C-91B6-F490FFC19823}" type="pres">
      <dgm:prSet presAssocID="{D8140A55-33B5-4DC8-AEC6-026E458C8924}" presName="node" presStyleLbl="alignAccFollowNode1" presStyleIdx="13" presStyleCnt="25" custLinFactNeighborY="-5318">
        <dgm:presLayoutVars>
          <dgm:bulletEnabled val="1"/>
        </dgm:presLayoutVars>
      </dgm:prSet>
      <dgm:spPr/>
    </dgm:pt>
    <dgm:pt modelId="{BC34E9D4-B394-48CA-A9B7-2CC9126E012E}" type="pres">
      <dgm:prSet presAssocID="{A06E6FD1-22F5-4B90-A05E-E945EA9A362C}" presName="sibTrans" presStyleCnt="0"/>
      <dgm:spPr/>
    </dgm:pt>
    <dgm:pt modelId="{CE4B6E08-5723-437C-B194-948F5E58F4F8}" type="pres">
      <dgm:prSet presAssocID="{0A820625-32BE-4E6B-9B2A-614F15AA71B0}" presName="node" presStyleLbl="alignAccFollowNode1" presStyleIdx="14" presStyleCnt="25" custLinFactNeighborY="-5318">
        <dgm:presLayoutVars>
          <dgm:bulletEnabled val="1"/>
        </dgm:presLayoutVars>
      </dgm:prSet>
      <dgm:spPr/>
    </dgm:pt>
    <dgm:pt modelId="{E4DBD4BA-0FAE-40E5-B064-074CE3FDF94E}" type="pres">
      <dgm:prSet presAssocID="{5C71BF0D-C1C7-4FF4-8394-4E593B38EDA7}" presName="vSp" presStyleCnt="0"/>
      <dgm:spPr/>
    </dgm:pt>
    <dgm:pt modelId="{0CD46736-86B7-40A0-818D-F9049E41241F}" type="pres">
      <dgm:prSet presAssocID="{54BE315B-A66B-4EFF-9AB7-DC1A162EF27C}" presName="horFlow" presStyleCnt="0"/>
      <dgm:spPr/>
    </dgm:pt>
    <dgm:pt modelId="{9AC7A1D7-F3E5-4D25-A748-54AD79773ABB}" type="pres">
      <dgm:prSet presAssocID="{54BE315B-A66B-4EFF-9AB7-DC1A162EF27C}" presName="bigChev" presStyleLbl="node1" presStyleIdx="3" presStyleCnt="5"/>
      <dgm:spPr/>
    </dgm:pt>
    <dgm:pt modelId="{E952A86B-2097-4333-B3F2-4F74C0F3A56D}" type="pres">
      <dgm:prSet presAssocID="{213D9509-22BB-408D-BD27-516D2D6C93B2}" presName="parTrans" presStyleCnt="0"/>
      <dgm:spPr/>
    </dgm:pt>
    <dgm:pt modelId="{4ECA563B-F213-4CCD-9943-04B4BCFCD3E3}" type="pres">
      <dgm:prSet presAssocID="{AECCD791-6C50-4F59-87E8-97713047FAC8}" presName="node" presStyleLbl="alignAccFollowNode1" presStyleIdx="15" presStyleCnt="25" custLinFactNeighborY="-5318">
        <dgm:presLayoutVars>
          <dgm:bulletEnabled val="1"/>
        </dgm:presLayoutVars>
      </dgm:prSet>
      <dgm:spPr/>
    </dgm:pt>
    <dgm:pt modelId="{5E81E5CE-9774-42BA-9B2E-835F88DA2421}" type="pres">
      <dgm:prSet presAssocID="{51F165BF-2DF5-4653-9F5F-8E9E1DF2C627}" presName="sibTrans" presStyleCnt="0"/>
      <dgm:spPr/>
    </dgm:pt>
    <dgm:pt modelId="{061F7DF7-B3DB-41AF-9ACB-EC280196742F}" type="pres">
      <dgm:prSet presAssocID="{BC1EF88F-1481-44A0-87CA-0BB8D49CEA72}" presName="node" presStyleLbl="alignAccFollowNode1" presStyleIdx="16" presStyleCnt="25" custLinFactNeighborY="-5318">
        <dgm:presLayoutVars>
          <dgm:bulletEnabled val="1"/>
        </dgm:presLayoutVars>
      </dgm:prSet>
      <dgm:spPr/>
    </dgm:pt>
    <dgm:pt modelId="{D5AEB49B-937A-435B-B60C-71C76EDCD4F1}" type="pres">
      <dgm:prSet presAssocID="{938516DF-8FB9-4632-830F-37A3B9ACB158}" presName="sibTrans" presStyleCnt="0"/>
      <dgm:spPr/>
    </dgm:pt>
    <dgm:pt modelId="{3D9D1455-F62C-41FB-BF6E-67FF9CDA9B22}" type="pres">
      <dgm:prSet presAssocID="{721FD014-A5A9-4FC4-B202-5158DC4258CE}" presName="node" presStyleLbl="alignAccFollowNode1" presStyleIdx="17" presStyleCnt="25" custLinFactNeighborY="-5318">
        <dgm:presLayoutVars>
          <dgm:bulletEnabled val="1"/>
        </dgm:presLayoutVars>
      </dgm:prSet>
      <dgm:spPr/>
    </dgm:pt>
    <dgm:pt modelId="{F2E5D640-9F95-4FFF-AEA3-D3A7B142DF33}" type="pres">
      <dgm:prSet presAssocID="{73DA3ABD-AE98-4FE7-A54F-06193EC849EC}" presName="sibTrans" presStyleCnt="0"/>
      <dgm:spPr/>
    </dgm:pt>
    <dgm:pt modelId="{1E8B2A06-B9D7-42CB-8C96-F1241CAB4826}" type="pres">
      <dgm:prSet presAssocID="{18A2F40D-36FA-4198-817F-7B75D1D71076}" presName="node" presStyleLbl="alignAccFollowNode1" presStyleIdx="18" presStyleCnt="25" custLinFactNeighborY="-5318">
        <dgm:presLayoutVars>
          <dgm:bulletEnabled val="1"/>
        </dgm:presLayoutVars>
      </dgm:prSet>
      <dgm:spPr/>
    </dgm:pt>
    <dgm:pt modelId="{736B2ED0-4B47-46E1-B957-795ED0B1D8FE}" type="pres">
      <dgm:prSet presAssocID="{62FCE0B5-CC80-4C0F-9659-453E14FDB405}" presName="sibTrans" presStyleCnt="0"/>
      <dgm:spPr/>
    </dgm:pt>
    <dgm:pt modelId="{55B73084-5A21-44AE-93EB-06B23FFD09E3}" type="pres">
      <dgm:prSet presAssocID="{A3F94536-36E7-41E6-A949-E4E106FDFF6E}" presName="node" presStyleLbl="alignAccFollowNode1" presStyleIdx="19" presStyleCnt="25" custLinFactNeighborY="-5318">
        <dgm:presLayoutVars>
          <dgm:bulletEnabled val="1"/>
        </dgm:presLayoutVars>
      </dgm:prSet>
      <dgm:spPr/>
    </dgm:pt>
    <dgm:pt modelId="{695A278B-432A-4F9A-8C37-3B4EB2E9A4FB}" type="pres">
      <dgm:prSet presAssocID="{54BE315B-A66B-4EFF-9AB7-DC1A162EF27C}" presName="vSp" presStyleCnt="0"/>
      <dgm:spPr/>
    </dgm:pt>
    <dgm:pt modelId="{E608A45A-520F-402A-93A4-CAFEE3131A8D}" type="pres">
      <dgm:prSet presAssocID="{77BE7BF4-A24E-49A4-A123-5887C0ACB3FA}" presName="horFlow" presStyleCnt="0"/>
      <dgm:spPr/>
    </dgm:pt>
    <dgm:pt modelId="{C17BD51B-0E83-4071-89DE-0C7155AD7C87}" type="pres">
      <dgm:prSet presAssocID="{77BE7BF4-A24E-49A4-A123-5887C0ACB3FA}" presName="bigChev" presStyleLbl="node1" presStyleIdx="4" presStyleCnt="5"/>
      <dgm:spPr/>
    </dgm:pt>
    <dgm:pt modelId="{E91C02C2-06EC-4A00-805B-188A24E51981}" type="pres">
      <dgm:prSet presAssocID="{A7B6E30C-66C3-49FF-B7A6-EE49D23689D6}" presName="parTrans" presStyleCnt="0"/>
      <dgm:spPr/>
    </dgm:pt>
    <dgm:pt modelId="{F2A26767-028F-414B-BD14-40680D87A6BF}" type="pres">
      <dgm:prSet presAssocID="{0DAD4E3D-A8CC-40BC-A83F-E3822EB19FCC}" presName="node" presStyleLbl="alignAccFollowNode1" presStyleIdx="20" presStyleCnt="25">
        <dgm:presLayoutVars>
          <dgm:bulletEnabled val="1"/>
        </dgm:presLayoutVars>
      </dgm:prSet>
      <dgm:spPr/>
    </dgm:pt>
    <dgm:pt modelId="{9BC3BBA6-4258-41E4-B4AE-277A336428F6}" type="pres">
      <dgm:prSet presAssocID="{AAF023B1-69AE-4636-9D4F-3BE5CB2115BA}" presName="sibTrans" presStyleCnt="0"/>
      <dgm:spPr/>
    </dgm:pt>
    <dgm:pt modelId="{09474460-456B-43C6-B661-EC17D9894E74}" type="pres">
      <dgm:prSet presAssocID="{11AAEBB1-659F-4B00-8D99-0EBF3A84281D}" presName="node" presStyleLbl="alignAccFollowNode1" presStyleIdx="21" presStyleCnt="25">
        <dgm:presLayoutVars>
          <dgm:bulletEnabled val="1"/>
        </dgm:presLayoutVars>
      </dgm:prSet>
      <dgm:spPr/>
    </dgm:pt>
    <dgm:pt modelId="{377FD1E1-2AA4-484A-BCAA-EA70F1BEFBB0}" type="pres">
      <dgm:prSet presAssocID="{52562E04-B485-41FF-A3C0-2021C8383271}" presName="sibTrans" presStyleCnt="0"/>
      <dgm:spPr/>
    </dgm:pt>
    <dgm:pt modelId="{3A71630D-08F0-4143-B051-42761DE21A4F}" type="pres">
      <dgm:prSet presAssocID="{BB931092-CE89-449A-BCF1-A89E92FA4A0A}" presName="node" presStyleLbl="alignAccFollowNode1" presStyleIdx="22" presStyleCnt="25">
        <dgm:presLayoutVars>
          <dgm:bulletEnabled val="1"/>
        </dgm:presLayoutVars>
      </dgm:prSet>
      <dgm:spPr/>
    </dgm:pt>
    <dgm:pt modelId="{652D41A2-5F0D-4E12-946C-4DB7CDDBB264}" type="pres">
      <dgm:prSet presAssocID="{6B12672C-5140-4C36-82AF-9DFE568585A3}" presName="sibTrans" presStyleCnt="0"/>
      <dgm:spPr/>
    </dgm:pt>
    <dgm:pt modelId="{DE32CC22-0E58-4106-ACD7-1DE93ECCD389}" type="pres">
      <dgm:prSet presAssocID="{C58CFA53-C4A7-4C88-A631-B0571061E4E1}" presName="node" presStyleLbl="alignAccFollowNode1" presStyleIdx="23" presStyleCnt="25">
        <dgm:presLayoutVars>
          <dgm:bulletEnabled val="1"/>
        </dgm:presLayoutVars>
      </dgm:prSet>
      <dgm:spPr/>
    </dgm:pt>
    <dgm:pt modelId="{27EE8494-F9F1-4160-BFF6-117AD3707EA1}" type="pres">
      <dgm:prSet presAssocID="{D56089FB-9B09-4380-AEFD-B471F23336B3}" presName="sibTrans" presStyleCnt="0"/>
      <dgm:spPr/>
    </dgm:pt>
    <dgm:pt modelId="{288F94A2-048B-45EC-B662-E1971B099C77}" type="pres">
      <dgm:prSet presAssocID="{127152D1-B764-4348-8BE5-B8D3FF330076}" presName="node" presStyleLbl="alignAccFollowNode1" presStyleIdx="24" presStyleCnt="25" custLinFactNeighborY="-5318">
        <dgm:presLayoutVars>
          <dgm:bulletEnabled val="1"/>
        </dgm:presLayoutVars>
      </dgm:prSet>
      <dgm:spPr/>
    </dgm:pt>
  </dgm:ptLst>
  <dgm:cxnLst>
    <dgm:cxn modelId="{C7BDC506-C39C-4D33-A452-F6C80479810D}" type="presOf" srcId="{D8140A55-33B5-4DC8-AEC6-026E458C8924}" destId="{4E4FAE0C-E7BF-4C9C-91B6-F490FFC19823}" srcOrd="0" destOrd="0" presId="urn:microsoft.com/office/officeart/2005/8/layout/lProcess3"/>
    <dgm:cxn modelId="{70C63D09-2036-49EE-A636-57277623018D}" type="presOf" srcId="{0A820625-32BE-4E6B-9B2A-614F15AA71B0}" destId="{CE4B6E08-5723-437C-B194-948F5E58F4F8}" srcOrd="0" destOrd="0" presId="urn:microsoft.com/office/officeart/2005/8/layout/lProcess3"/>
    <dgm:cxn modelId="{CBAB5D17-7BDA-4E26-A2BD-8252D953F037}" srcId="{B309E6FE-A82B-4FA5-BD64-C7C22EC78B45}" destId="{77BE7BF4-A24E-49A4-A123-5887C0ACB3FA}" srcOrd="4" destOrd="0" parTransId="{B20AF798-7A56-4E36-B10A-8E7D4DC4D84E}" sibTransId="{A49BB728-4AA5-4EF2-924B-D45AB428FDB8}"/>
    <dgm:cxn modelId="{A9556922-A9F4-474E-8978-657D3B449045}" type="presOf" srcId="{C5BAA675-5946-4A86-BED6-D158C48BFAB7}" destId="{E989F2AB-9422-442A-814D-A1641C2BF778}" srcOrd="0" destOrd="0" presId="urn:microsoft.com/office/officeart/2005/8/layout/lProcess3"/>
    <dgm:cxn modelId="{0DCE982A-0C60-4A59-BE0E-D460CB16455D}" type="presOf" srcId="{37D64F8F-DC33-4079-AAAC-1AAA240CE6E1}" destId="{65B9020C-71C8-4440-B86E-F83E2A2CA1D6}" srcOrd="0" destOrd="0" presId="urn:microsoft.com/office/officeart/2005/8/layout/lProcess3"/>
    <dgm:cxn modelId="{6FCAF62C-796C-4046-8762-1520CD8C9AFB}" srcId="{54BE315B-A66B-4EFF-9AB7-DC1A162EF27C}" destId="{AECCD791-6C50-4F59-87E8-97713047FAC8}" srcOrd="0" destOrd="0" parTransId="{213D9509-22BB-408D-BD27-516D2D6C93B2}" sibTransId="{51F165BF-2DF5-4653-9F5F-8E9E1DF2C627}"/>
    <dgm:cxn modelId="{7C3D362D-6308-4339-A707-CDB9E80A0DB9}" srcId="{C5BAA675-5946-4A86-BED6-D158C48BFAB7}" destId="{AA81E9EB-3B25-4DBA-9385-EF1EE0E8D5DD}" srcOrd="2" destOrd="0" parTransId="{F420C23E-E35B-44E7-B058-945DDE64FD6C}" sibTransId="{257BE2DB-BBCE-4DC3-B9EA-D47D1971ECD0}"/>
    <dgm:cxn modelId="{44A09E2E-743D-43E1-8DE4-48AE92504426}" srcId="{54BE315B-A66B-4EFF-9AB7-DC1A162EF27C}" destId="{BC1EF88F-1481-44A0-87CA-0BB8D49CEA72}" srcOrd="1" destOrd="0" parTransId="{4CE26437-1881-41DD-89D5-52A6F03C0F15}" sibTransId="{938516DF-8FB9-4632-830F-37A3B9ACB158}"/>
    <dgm:cxn modelId="{6CFB2531-B85C-4C2C-A43E-D041E7C7F922}" srcId="{C5BAA675-5946-4A86-BED6-D158C48BFAB7}" destId="{53D76662-B313-4395-A6DD-298AF937CF2F}" srcOrd="1" destOrd="0" parTransId="{516B7CD4-4DB8-4E04-82B1-CC4FB65CC636}" sibTransId="{3981C1DF-2C39-48FA-BE73-DB520E3B4143}"/>
    <dgm:cxn modelId="{6EC3C931-6B07-4AE2-B2E8-68212E1A3C66}" type="presOf" srcId="{AECCD791-6C50-4F59-87E8-97713047FAC8}" destId="{4ECA563B-F213-4CCD-9943-04B4BCFCD3E3}" srcOrd="0" destOrd="0" presId="urn:microsoft.com/office/officeart/2005/8/layout/lProcess3"/>
    <dgm:cxn modelId="{A09A3833-A51A-4F86-91B2-A3B991CF2713}" srcId="{54BE315B-A66B-4EFF-9AB7-DC1A162EF27C}" destId="{721FD014-A5A9-4FC4-B202-5158DC4258CE}" srcOrd="2" destOrd="0" parTransId="{C281CC4B-FC1E-480B-B00A-1587F23031D9}" sibTransId="{73DA3ABD-AE98-4FE7-A54F-06193EC849EC}"/>
    <dgm:cxn modelId="{BA398F33-E4E7-4D38-AACD-8F3E0DCD8537}" srcId="{B309E6FE-A82B-4FA5-BD64-C7C22EC78B45}" destId="{5C71BF0D-C1C7-4FF4-8394-4E593B38EDA7}" srcOrd="2" destOrd="0" parTransId="{608EF92B-F09A-4D64-B1F2-ED66EDB54519}" sibTransId="{66B92BF2-9FC0-4E5F-9EE2-9437A31F2B16}"/>
    <dgm:cxn modelId="{6C771837-429D-4388-A751-816736A925E6}" srcId="{77BE7BF4-A24E-49A4-A123-5887C0ACB3FA}" destId="{127152D1-B764-4348-8BE5-B8D3FF330076}" srcOrd="4" destOrd="0" parTransId="{37E4DBCF-8CA7-401E-AAF3-EBAC27DFD658}" sibTransId="{65628EC5-68D1-4C64-B96E-7C9E61421732}"/>
    <dgm:cxn modelId="{B83BF95B-1BCC-4581-B5CF-5E1FAD8FA568}" srcId="{54BE315B-A66B-4EFF-9AB7-DC1A162EF27C}" destId="{18A2F40D-36FA-4198-817F-7B75D1D71076}" srcOrd="3" destOrd="0" parTransId="{D75D9939-C5ED-447C-B8FC-AAED4B71854D}" sibTransId="{62FCE0B5-CC80-4C0F-9659-453E14FDB405}"/>
    <dgm:cxn modelId="{4869C55E-170B-4016-8DE0-02B7D22D2BD4}" type="presOf" srcId="{BC1EF88F-1481-44A0-87CA-0BB8D49CEA72}" destId="{061F7DF7-B3DB-41AF-9ACB-EC280196742F}" srcOrd="0" destOrd="0" presId="urn:microsoft.com/office/officeart/2005/8/layout/lProcess3"/>
    <dgm:cxn modelId="{4BA2F05E-3600-49C3-BEAE-E8AF71BEBD91}" type="presOf" srcId="{7E6AF844-D324-4BEA-803B-AC17ABF8D950}" destId="{6B6787B1-26B3-47BC-8F18-05EFB9AB0478}" srcOrd="0" destOrd="0" presId="urn:microsoft.com/office/officeart/2005/8/layout/lProcess3"/>
    <dgm:cxn modelId="{BB666F60-9C52-4D27-847D-2882E23383B9}" srcId="{5C71BF0D-C1C7-4FF4-8394-4E593B38EDA7}" destId="{5F290739-2A5B-4D2F-9D0D-52BB616C5F3E}" srcOrd="1" destOrd="0" parTransId="{D919E901-124B-4F1A-BF3C-6642EBC581DB}" sibTransId="{140813B6-6A40-4A9C-9D6A-BCCDAFA01BF7}"/>
    <dgm:cxn modelId="{AFDE3461-EBF3-4AD5-831A-975463315BE7}" type="presOf" srcId="{54BE315B-A66B-4EFF-9AB7-DC1A162EF27C}" destId="{9AC7A1D7-F3E5-4D25-A748-54AD79773ABB}" srcOrd="0" destOrd="0" presId="urn:microsoft.com/office/officeart/2005/8/layout/lProcess3"/>
    <dgm:cxn modelId="{C6182342-59B7-4A4A-BA14-E25073552931}" srcId="{C24C3CAC-6DF3-4452-B7EA-5869A396560C}" destId="{958FA583-3976-4C8D-959C-699B0320D907}" srcOrd="0" destOrd="0" parTransId="{AEB788BB-91AC-410A-AA0E-7870294EB0BD}" sibTransId="{E75CC679-E695-4EE6-8F67-E39ADB4EBEA7}"/>
    <dgm:cxn modelId="{889ABD66-C88A-4B2E-A750-C263E9819E0C}" srcId="{5C71BF0D-C1C7-4FF4-8394-4E593B38EDA7}" destId="{D8140A55-33B5-4DC8-AEC6-026E458C8924}" srcOrd="3" destOrd="0" parTransId="{31962D75-11DB-49CF-9760-91C759DA626F}" sibTransId="{A06E6FD1-22F5-4B90-A05E-E945EA9A362C}"/>
    <dgm:cxn modelId="{864B9F48-1592-45A1-AD3B-B46721131CF1}" type="presOf" srcId="{53D76662-B313-4395-A6DD-298AF937CF2F}" destId="{8FF0CE6E-01ED-43CC-9424-B7A086FFD1C9}" srcOrd="0" destOrd="0" presId="urn:microsoft.com/office/officeart/2005/8/layout/lProcess3"/>
    <dgm:cxn modelId="{0D4CDA6C-7A64-474B-AA73-538658562837}" type="presOf" srcId="{958FA583-3976-4C8D-959C-699B0320D907}" destId="{B890BD8A-9DED-4E28-85E4-1A0BD127FF33}" srcOrd="0" destOrd="0" presId="urn:microsoft.com/office/officeart/2005/8/layout/lProcess3"/>
    <dgm:cxn modelId="{E69C1E70-78FB-414C-B6E0-68B01B6B9E3D}" type="presOf" srcId="{52B4CE86-E8F8-4E22-B447-12775ABC3C6F}" destId="{C5019E4D-DAB3-44E8-B5C4-6C7E4F8C7F32}" srcOrd="0" destOrd="0" presId="urn:microsoft.com/office/officeart/2005/8/layout/lProcess3"/>
    <dgm:cxn modelId="{B9C33A52-B528-4820-8E92-5421D6FE6E32}" srcId="{77BE7BF4-A24E-49A4-A123-5887C0ACB3FA}" destId="{11AAEBB1-659F-4B00-8D99-0EBF3A84281D}" srcOrd="1" destOrd="0" parTransId="{9A89BE3A-B5B6-4E9C-9A5D-15CBA3E88962}" sibTransId="{52562E04-B485-41FF-A3C0-2021C8383271}"/>
    <dgm:cxn modelId="{7E455C52-23AD-42E4-BB5D-3A5FE0746129}" type="presOf" srcId="{B309E6FE-A82B-4FA5-BD64-C7C22EC78B45}" destId="{658E562C-AA87-4156-90D7-6838EA84B652}" srcOrd="0" destOrd="0" presId="urn:microsoft.com/office/officeart/2005/8/layout/lProcess3"/>
    <dgm:cxn modelId="{1DFE5272-7365-4806-9664-DED5DCDBF2AB}" type="presOf" srcId="{721FD014-A5A9-4FC4-B202-5158DC4258CE}" destId="{3D9D1455-F62C-41FB-BF6E-67FF9CDA9B22}" srcOrd="0" destOrd="0" presId="urn:microsoft.com/office/officeart/2005/8/layout/lProcess3"/>
    <dgm:cxn modelId="{80324254-002C-4B2A-886E-D807AE7761CF}" type="presOf" srcId="{B3CC98B6-5C95-4170-BB05-6D7ECCC7BE93}" destId="{56296665-A1FE-4637-A4C6-FEF1C8F8937C}" srcOrd="0" destOrd="0" presId="urn:microsoft.com/office/officeart/2005/8/layout/lProcess3"/>
    <dgm:cxn modelId="{CDB63678-B934-41FF-97E3-AB6D14A9BF2F}" type="presOf" srcId="{18A2F40D-36FA-4198-817F-7B75D1D71076}" destId="{1E8B2A06-B9D7-42CB-8C96-F1241CAB4826}" srcOrd="0" destOrd="0" presId="urn:microsoft.com/office/officeart/2005/8/layout/lProcess3"/>
    <dgm:cxn modelId="{85478358-6884-4E2B-930A-4CC07DFD83CA}" type="presOf" srcId="{A3F94536-36E7-41E6-A949-E4E106FDFF6E}" destId="{55B73084-5A21-44AE-93EB-06B23FFD09E3}" srcOrd="0" destOrd="0" presId="urn:microsoft.com/office/officeart/2005/8/layout/lProcess3"/>
    <dgm:cxn modelId="{965CEE78-CBEF-4013-9961-B1058C4BDF52}" type="presOf" srcId="{C5DC9D87-517C-4FF5-AB65-111AD9D4FDF9}" destId="{93CDB68B-A6B1-4A1B-8720-C48E71CD0A7F}" srcOrd="0" destOrd="0" presId="urn:microsoft.com/office/officeart/2005/8/layout/lProcess3"/>
    <dgm:cxn modelId="{3120CF7B-CECF-45D4-93A3-DBE903DFB025}" srcId="{5C71BF0D-C1C7-4FF4-8394-4E593B38EDA7}" destId="{0A820625-32BE-4E6B-9B2A-614F15AA71B0}" srcOrd="4" destOrd="0" parTransId="{AD6EA241-5367-4AA6-A3B1-7CCC716D4F9A}" sibTransId="{02CE5B67-B982-467A-8675-815920B3B08F}"/>
    <dgm:cxn modelId="{CFD9057F-D672-4F49-9418-D3CFF81DC68A}" type="presOf" srcId="{5F290739-2A5B-4D2F-9D0D-52BB616C5F3E}" destId="{8E3EF8F7-75DA-47E8-8A41-471BAFD3CA35}" srcOrd="0" destOrd="0" presId="urn:microsoft.com/office/officeart/2005/8/layout/lProcess3"/>
    <dgm:cxn modelId="{4A1A1187-C766-436B-8E35-A2D01DC1F693}" srcId="{77BE7BF4-A24E-49A4-A123-5887C0ACB3FA}" destId="{BB931092-CE89-449A-BCF1-A89E92FA4A0A}" srcOrd="2" destOrd="0" parTransId="{42B014A6-C350-48D5-89B1-4421569A12C5}" sibTransId="{6B12672C-5140-4C36-82AF-9DFE568585A3}"/>
    <dgm:cxn modelId="{FA286288-ABA0-4C9C-9425-53379FD03321}" srcId="{C24C3CAC-6DF3-4452-B7EA-5869A396560C}" destId="{1DF5CE37-CDA2-411B-8931-327F86D8656D}" srcOrd="2" destOrd="0" parTransId="{5C2C1F37-BDA4-4C77-8B92-973BBB0E641A}" sibTransId="{88A4FBB1-2096-4B88-A8BC-07E8BBC36CE9}"/>
    <dgm:cxn modelId="{628D728F-8586-444E-8772-13EA7C7F0D7E}" srcId="{B309E6FE-A82B-4FA5-BD64-C7C22EC78B45}" destId="{C5BAA675-5946-4A86-BED6-D158C48BFAB7}" srcOrd="1" destOrd="0" parTransId="{56FD25DB-E004-4EF4-B650-9FF04EBF5F24}" sibTransId="{68A59336-B780-44B0-8DD6-63B08BC6D1DD}"/>
    <dgm:cxn modelId="{6E407A96-EF14-4840-9696-87330F44D7C7}" type="presOf" srcId="{BB931092-CE89-449A-BCF1-A89E92FA4A0A}" destId="{3A71630D-08F0-4143-B051-42761DE21A4F}" srcOrd="0" destOrd="0" presId="urn:microsoft.com/office/officeart/2005/8/layout/lProcess3"/>
    <dgm:cxn modelId="{D758AC9B-6791-4F36-9B23-3A769E4DAE4C}" type="presOf" srcId="{0DAD4E3D-A8CC-40BC-A83F-E3822EB19FCC}" destId="{F2A26767-028F-414B-BD14-40680D87A6BF}" srcOrd="0" destOrd="0" presId="urn:microsoft.com/office/officeart/2005/8/layout/lProcess3"/>
    <dgm:cxn modelId="{FE1A909F-857A-40F9-A6B0-C9C3D22A8D4E}" type="presOf" srcId="{8DED5597-7E7A-4E5A-A841-7DB4BB088F1C}" destId="{91190C8C-C1C3-4E75-9247-253333951763}" srcOrd="0" destOrd="0" presId="urn:microsoft.com/office/officeart/2005/8/layout/lProcess3"/>
    <dgm:cxn modelId="{75982EA7-1AF5-451D-9223-20CA97344311}" type="presOf" srcId="{127152D1-B764-4348-8BE5-B8D3FF330076}" destId="{288F94A2-048B-45EC-B662-E1971B099C77}" srcOrd="0" destOrd="0" presId="urn:microsoft.com/office/officeart/2005/8/layout/lProcess3"/>
    <dgm:cxn modelId="{54C3C1A8-4F4F-4708-83D5-835E9F7E8BF2}" srcId="{C5BAA675-5946-4A86-BED6-D158C48BFAB7}" destId="{8AAB7FAB-E0A9-4E2D-8044-8C8FEEE419DF}" srcOrd="0" destOrd="0" parTransId="{CE849040-D5C9-47BE-BBD2-CCB8959F11EE}" sibTransId="{D06C26AF-CE5C-443F-86B7-F4DEEA0DC9F0}"/>
    <dgm:cxn modelId="{5E2281AD-870C-4E78-BC52-37D0CE182DC6}" srcId="{B309E6FE-A82B-4FA5-BD64-C7C22EC78B45}" destId="{C24C3CAC-6DF3-4452-B7EA-5869A396560C}" srcOrd="0" destOrd="0" parTransId="{C4FB886A-6963-42CA-96A8-90AC12009630}" sibTransId="{9DDACF4D-EBF9-40B6-A700-68BE5DCFBD61}"/>
    <dgm:cxn modelId="{2A0152C6-E123-4CC8-AC2C-8F103E323779}" srcId="{77BE7BF4-A24E-49A4-A123-5887C0ACB3FA}" destId="{C58CFA53-C4A7-4C88-A631-B0571061E4E1}" srcOrd="3" destOrd="0" parTransId="{05B57659-4D2A-4577-862D-4CC1634A448D}" sibTransId="{D56089FB-9B09-4380-AEFD-B471F23336B3}"/>
    <dgm:cxn modelId="{6423C3C6-A6D5-415E-8F02-7FB1A57A7270}" type="presOf" srcId="{77BE7BF4-A24E-49A4-A123-5887C0ACB3FA}" destId="{C17BD51B-0E83-4071-89DE-0C7155AD7C87}" srcOrd="0" destOrd="0" presId="urn:microsoft.com/office/officeart/2005/8/layout/lProcess3"/>
    <dgm:cxn modelId="{CCA935C7-5345-46C8-9419-75B21FF13222}" srcId="{B309E6FE-A82B-4FA5-BD64-C7C22EC78B45}" destId="{54BE315B-A66B-4EFF-9AB7-DC1A162EF27C}" srcOrd="3" destOrd="0" parTransId="{4EE273FE-E5AD-44D1-A9A5-199ADC2FB67B}" sibTransId="{8BD40872-771D-4E56-B9C0-6A6CF1AB5377}"/>
    <dgm:cxn modelId="{7FE3AAC9-F889-4BB8-A6F8-09CC28D1625D}" srcId="{C24C3CAC-6DF3-4452-B7EA-5869A396560C}" destId="{C5DC9D87-517C-4FF5-AB65-111AD9D4FDF9}" srcOrd="3" destOrd="0" parTransId="{EC96F8FA-4DC5-4A3F-9E3C-0A1CF9128AA6}" sibTransId="{37ECC141-4747-4C1B-B021-B5DF73A0BA85}"/>
    <dgm:cxn modelId="{970C31CF-E0E9-45AD-8ADF-B716CDE07968}" type="presOf" srcId="{AA81E9EB-3B25-4DBA-9385-EF1EE0E8D5DD}" destId="{7CAB9926-C880-46A1-8D66-C5CDE0843F80}" srcOrd="0" destOrd="0" presId="urn:microsoft.com/office/officeart/2005/8/layout/lProcess3"/>
    <dgm:cxn modelId="{AC8D58E0-23A0-4930-8BDF-E6BFF59DD6EF}" type="presOf" srcId="{5C71BF0D-C1C7-4FF4-8394-4E593B38EDA7}" destId="{5F7197AB-17E4-4A56-9D32-3BF41DAE59B9}" srcOrd="0" destOrd="0" presId="urn:microsoft.com/office/officeart/2005/8/layout/lProcess3"/>
    <dgm:cxn modelId="{D40355E1-485B-4910-A49F-30BDDDE371B9}" type="presOf" srcId="{1DF5CE37-CDA2-411B-8931-327F86D8656D}" destId="{83321ED5-42EC-4BAB-82A2-0C554CF9A656}" srcOrd="0" destOrd="0" presId="urn:microsoft.com/office/officeart/2005/8/layout/lProcess3"/>
    <dgm:cxn modelId="{187E6FE2-AC59-44B3-A9CF-BE215898F80D}" srcId="{77BE7BF4-A24E-49A4-A123-5887C0ACB3FA}" destId="{0DAD4E3D-A8CC-40BC-A83F-E3822EB19FCC}" srcOrd="0" destOrd="0" parTransId="{A7B6E30C-66C3-49FF-B7A6-EE49D23689D6}" sibTransId="{AAF023B1-69AE-4636-9D4F-3BE5CB2115BA}"/>
    <dgm:cxn modelId="{396A92E3-75A4-4F5C-B191-9351338049FC}" type="presOf" srcId="{BA2413E9-27D4-4091-8814-A34AF26C5460}" destId="{B5C4BC8C-1B6F-479E-A9DA-6B45720D156C}" srcOrd="0" destOrd="0" presId="urn:microsoft.com/office/officeart/2005/8/layout/lProcess3"/>
    <dgm:cxn modelId="{3DB8B2E3-C66B-496F-8EC9-EBC1888B018A}" srcId="{5C71BF0D-C1C7-4FF4-8394-4E593B38EDA7}" destId="{8DED5597-7E7A-4E5A-A841-7DB4BB088F1C}" srcOrd="2" destOrd="0" parTransId="{8C203000-31A0-4E0E-B684-DB67DC7BFD17}" sibTransId="{EF92FE15-0537-4C73-9D0D-2238471A8EAB}"/>
    <dgm:cxn modelId="{73CA8BE4-8C17-449A-994C-763C530724A6}" srcId="{C5BAA675-5946-4A86-BED6-D158C48BFAB7}" destId="{37D64F8F-DC33-4079-AAAC-1AAA240CE6E1}" srcOrd="4" destOrd="0" parTransId="{112E59B9-D554-4C77-A961-60A777B2F236}" sibTransId="{AA601884-308D-4097-BBA8-803B2E10E481}"/>
    <dgm:cxn modelId="{BB20D0E4-EAFA-4FD7-A12A-0F1D5059840D}" srcId="{C24C3CAC-6DF3-4452-B7EA-5869A396560C}" destId="{BA2413E9-27D4-4091-8814-A34AF26C5460}" srcOrd="4" destOrd="0" parTransId="{21121D4C-97E8-401B-9F00-9D09BB6D727E}" sibTransId="{81C7874F-A9CB-45E4-BFDE-2AF521B0E082}"/>
    <dgm:cxn modelId="{982E06E5-957B-4A8D-B631-78F63E123CB5}" type="presOf" srcId="{11AAEBB1-659F-4B00-8D99-0EBF3A84281D}" destId="{09474460-456B-43C6-B661-EC17D9894E74}" srcOrd="0" destOrd="0" presId="urn:microsoft.com/office/officeart/2005/8/layout/lProcess3"/>
    <dgm:cxn modelId="{7AF981E6-E80C-4693-9C7F-7CDE594DA76F}" srcId="{C24C3CAC-6DF3-4452-B7EA-5869A396560C}" destId="{7E6AF844-D324-4BEA-803B-AC17ABF8D950}" srcOrd="1" destOrd="0" parTransId="{18329E07-FC12-4568-92C7-B86AEA201009}" sibTransId="{DADC8191-9C74-45D5-8E52-809A231F0A1C}"/>
    <dgm:cxn modelId="{5000C9E9-C884-4692-B8C7-E02B590FBFD3}" srcId="{C5BAA675-5946-4A86-BED6-D158C48BFAB7}" destId="{52B4CE86-E8F8-4E22-B447-12775ABC3C6F}" srcOrd="3" destOrd="0" parTransId="{9706DB18-D174-4118-892A-564052E8EDA8}" sibTransId="{B0EB025E-0BC2-4703-9797-7768C53C2DE0}"/>
    <dgm:cxn modelId="{6D155FF1-93E9-442F-9457-6EB8CFCA8ED1}" type="presOf" srcId="{C24C3CAC-6DF3-4452-B7EA-5869A396560C}" destId="{35A965B2-1AF2-46F4-96F3-3E1176DA1B33}" srcOrd="0" destOrd="0" presId="urn:microsoft.com/office/officeart/2005/8/layout/lProcess3"/>
    <dgm:cxn modelId="{475253F1-50B3-4E75-A09B-68F89FAE9A88}" type="presOf" srcId="{8AAB7FAB-E0A9-4E2D-8044-8C8FEEE419DF}" destId="{3E86FFCC-CA45-41D0-8A5F-630A08A836CE}" srcOrd="0" destOrd="0" presId="urn:microsoft.com/office/officeart/2005/8/layout/lProcess3"/>
    <dgm:cxn modelId="{EC5302F5-C42D-4F0E-AE0E-A138084A9A37}" srcId="{5C71BF0D-C1C7-4FF4-8394-4E593B38EDA7}" destId="{B3CC98B6-5C95-4170-BB05-6D7ECCC7BE93}" srcOrd="0" destOrd="0" parTransId="{C310DAED-5DC0-4CCF-81DA-9826BE654B98}" sibTransId="{C214BEC7-3BBF-40D2-9D57-B6E73775E2F1}"/>
    <dgm:cxn modelId="{C559D5F6-C314-4067-8F59-5550849980ED}" srcId="{54BE315B-A66B-4EFF-9AB7-DC1A162EF27C}" destId="{A3F94536-36E7-41E6-A949-E4E106FDFF6E}" srcOrd="4" destOrd="0" parTransId="{080761C2-09C6-4354-9CE3-8D2F194CE9EE}" sibTransId="{349769CD-01E6-4DE9-92E4-EAD58AC3E59F}"/>
    <dgm:cxn modelId="{C10FBBFB-9572-4459-BC2D-B35D02EA9D4D}" type="presOf" srcId="{C58CFA53-C4A7-4C88-A631-B0571061E4E1}" destId="{DE32CC22-0E58-4106-ACD7-1DE93ECCD389}" srcOrd="0" destOrd="0" presId="urn:microsoft.com/office/officeart/2005/8/layout/lProcess3"/>
    <dgm:cxn modelId="{2B24BA04-D063-4FA5-A5D9-D29BAEAD7264}" type="presParOf" srcId="{658E562C-AA87-4156-90D7-6838EA84B652}" destId="{917ACF9D-9AD0-4303-A917-3EA8453B94B6}" srcOrd="0" destOrd="0" presId="urn:microsoft.com/office/officeart/2005/8/layout/lProcess3"/>
    <dgm:cxn modelId="{FA54CA95-C130-4445-B194-3608472510D9}" type="presParOf" srcId="{917ACF9D-9AD0-4303-A917-3EA8453B94B6}" destId="{35A965B2-1AF2-46F4-96F3-3E1176DA1B33}" srcOrd="0" destOrd="0" presId="urn:microsoft.com/office/officeart/2005/8/layout/lProcess3"/>
    <dgm:cxn modelId="{ACE0BFA1-7FCB-4775-B54D-7ABF9271A193}" type="presParOf" srcId="{917ACF9D-9AD0-4303-A917-3EA8453B94B6}" destId="{E782B60A-A350-418B-AD8B-6530C785229B}" srcOrd="1" destOrd="0" presId="urn:microsoft.com/office/officeart/2005/8/layout/lProcess3"/>
    <dgm:cxn modelId="{0649D7D7-6B26-4AFF-A761-76964D150EA0}" type="presParOf" srcId="{917ACF9D-9AD0-4303-A917-3EA8453B94B6}" destId="{B890BD8A-9DED-4E28-85E4-1A0BD127FF33}" srcOrd="2" destOrd="0" presId="urn:microsoft.com/office/officeart/2005/8/layout/lProcess3"/>
    <dgm:cxn modelId="{18DBA9B9-A6B0-4B29-81B9-4C45383C6BFB}" type="presParOf" srcId="{917ACF9D-9AD0-4303-A917-3EA8453B94B6}" destId="{0CF17AFC-E068-46C5-B73C-0BDAD2525E8A}" srcOrd="3" destOrd="0" presId="urn:microsoft.com/office/officeart/2005/8/layout/lProcess3"/>
    <dgm:cxn modelId="{413F8B35-38D8-4E38-8D69-66B74EC77CC5}" type="presParOf" srcId="{917ACF9D-9AD0-4303-A917-3EA8453B94B6}" destId="{6B6787B1-26B3-47BC-8F18-05EFB9AB0478}" srcOrd="4" destOrd="0" presId="urn:microsoft.com/office/officeart/2005/8/layout/lProcess3"/>
    <dgm:cxn modelId="{1542EED8-92E6-402A-AFCD-33A7D6D908D8}" type="presParOf" srcId="{917ACF9D-9AD0-4303-A917-3EA8453B94B6}" destId="{B280406E-9B43-41BF-9FDE-A82A92DEC49B}" srcOrd="5" destOrd="0" presId="urn:microsoft.com/office/officeart/2005/8/layout/lProcess3"/>
    <dgm:cxn modelId="{3EEE17E7-9211-43AB-B2A3-0F9476DA1D35}" type="presParOf" srcId="{917ACF9D-9AD0-4303-A917-3EA8453B94B6}" destId="{83321ED5-42EC-4BAB-82A2-0C554CF9A656}" srcOrd="6" destOrd="0" presId="urn:microsoft.com/office/officeart/2005/8/layout/lProcess3"/>
    <dgm:cxn modelId="{D36E1F2F-2608-422E-BE92-6C98FF9BD9BD}" type="presParOf" srcId="{917ACF9D-9AD0-4303-A917-3EA8453B94B6}" destId="{54CC9B2E-84E3-4FD6-AFAD-03096CC6AC9B}" srcOrd="7" destOrd="0" presId="urn:microsoft.com/office/officeart/2005/8/layout/lProcess3"/>
    <dgm:cxn modelId="{257CB170-D929-4333-BEAF-0BA79937ABE5}" type="presParOf" srcId="{917ACF9D-9AD0-4303-A917-3EA8453B94B6}" destId="{93CDB68B-A6B1-4A1B-8720-C48E71CD0A7F}" srcOrd="8" destOrd="0" presId="urn:microsoft.com/office/officeart/2005/8/layout/lProcess3"/>
    <dgm:cxn modelId="{658196DF-D5FB-4D16-9DDB-BCF620D774E8}" type="presParOf" srcId="{917ACF9D-9AD0-4303-A917-3EA8453B94B6}" destId="{5B4E715D-656A-4358-BB28-E643D9CD87FD}" srcOrd="9" destOrd="0" presId="urn:microsoft.com/office/officeart/2005/8/layout/lProcess3"/>
    <dgm:cxn modelId="{1C5276E8-F0BD-49C4-8D84-82DA27F022BE}" type="presParOf" srcId="{917ACF9D-9AD0-4303-A917-3EA8453B94B6}" destId="{B5C4BC8C-1B6F-479E-A9DA-6B45720D156C}" srcOrd="10" destOrd="0" presId="urn:microsoft.com/office/officeart/2005/8/layout/lProcess3"/>
    <dgm:cxn modelId="{1A851D99-C45D-4621-AEB7-82A4001CB2B3}" type="presParOf" srcId="{658E562C-AA87-4156-90D7-6838EA84B652}" destId="{69CE78E7-52F2-4F6A-A680-0EF3CFEAEA7C}" srcOrd="1" destOrd="0" presId="urn:microsoft.com/office/officeart/2005/8/layout/lProcess3"/>
    <dgm:cxn modelId="{5064405D-6DA6-4FCE-886B-A2459A858F48}" type="presParOf" srcId="{658E562C-AA87-4156-90D7-6838EA84B652}" destId="{BF8E804C-C4A8-41E3-9119-10501B63D449}" srcOrd="2" destOrd="0" presId="urn:microsoft.com/office/officeart/2005/8/layout/lProcess3"/>
    <dgm:cxn modelId="{0A41EE1A-A336-4DE5-8538-627E900EFD04}" type="presParOf" srcId="{BF8E804C-C4A8-41E3-9119-10501B63D449}" destId="{E989F2AB-9422-442A-814D-A1641C2BF778}" srcOrd="0" destOrd="0" presId="urn:microsoft.com/office/officeart/2005/8/layout/lProcess3"/>
    <dgm:cxn modelId="{AB8DA3A7-EDCF-4719-A563-698EB05C0412}" type="presParOf" srcId="{BF8E804C-C4A8-41E3-9119-10501B63D449}" destId="{607277F5-C6EF-48BE-9CB9-02CF8190A9F8}" srcOrd="1" destOrd="0" presId="urn:microsoft.com/office/officeart/2005/8/layout/lProcess3"/>
    <dgm:cxn modelId="{71D089D6-2F7F-4713-AF44-1CE3B424FFC2}" type="presParOf" srcId="{BF8E804C-C4A8-41E3-9119-10501B63D449}" destId="{3E86FFCC-CA45-41D0-8A5F-630A08A836CE}" srcOrd="2" destOrd="0" presId="urn:microsoft.com/office/officeart/2005/8/layout/lProcess3"/>
    <dgm:cxn modelId="{CB92A83B-6A70-421D-97A0-3193F4B7385B}" type="presParOf" srcId="{BF8E804C-C4A8-41E3-9119-10501B63D449}" destId="{4B5DD3FC-AD10-4AD3-9598-901DDA3AF8DC}" srcOrd="3" destOrd="0" presId="urn:microsoft.com/office/officeart/2005/8/layout/lProcess3"/>
    <dgm:cxn modelId="{224DC8EF-D646-4B4A-AA4C-1E395D8516DE}" type="presParOf" srcId="{BF8E804C-C4A8-41E3-9119-10501B63D449}" destId="{8FF0CE6E-01ED-43CC-9424-B7A086FFD1C9}" srcOrd="4" destOrd="0" presId="urn:microsoft.com/office/officeart/2005/8/layout/lProcess3"/>
    <dgm:cxn modelId="{EB283142-11EE-4672-B52E-3FA96DE2A174}" type="presParOf" srcId="{BF8E804C-C4A8-41E3-9119-10501B63D449}" destId="{1F51565B-F916-4683-9851-75D6120F8EA1}" srcOrd="5" destOrd="0" presId="urn:microsoft.com/office/officeart/2005/8/layout/lProcess3"/>
    <dgm:cxn modelId="{79145D54-DCB2-41DF-B292-0D902EF518D3}" type="presParOf" srcId="{BF8E804C-C4A8-41E3-9119-10501B63D449}" destId="{7CAB9926-C880-46A1-8D66-C5CDE0843F80}" srcOrd="6" destOrd="0" presId="urn:microsoft.com/office/officeart/2005/8/layout/lProcess3"/>
    <dgm:cxn modelId="{F4D8FCE1-36B9-49F8-A202-8903562BB69B}" type="presParOf" srcId="{BF8E804C-C4A8-41E3-9119-10501B63D449}" destId="{C761663D-DAF2-4EDC-9DB6-3865A8BE845A}" srcOrd="7" destOrd="0" presId="urn:microsoft.com/office/officeart/2005/8/layout/lProcess3"/>
    <dgm:cxn modelId="{01DFC399-6C2F-4401-AD33-A99EB1293750}" type="presParOf" srcId="{BF8E804C-C4A8-41E3-9119-10501B63D449}" destId="{C5019E4D-DAB3-44E8-B5C4-6C7E4F8C7F32}" srcOrd="8" destOrd="0" presId="urn:microsoft.com/office/officeart/2005/8/layout/lProcess3"/>
    <dgm:cxn modelId="{A23C9EFC-0746-401C-A4F5-F7A1A2D27ADA}" type="presParOf" srcId="{BF8E804C-C4A8-41E3-9119-10501B63D449}" destId="{282CAD5C-4D34-4F4D-9524-ADEB17518F70}" srcOrd="9" destOrd="0" presId="urn:microsoft.com/office/officeart/2005/8/layout/lProcess3"/>
    <dgm:cxn modelId="{0796E22D-8960-41AE-B0CB-E8E9621B3D46}" type="presParOf" srcId="{BF8E804C-C4A8-41E3-9119-10501B63D449}" destId="{65B9020C-71C8-4440-B86E-F83E2A2CA1D6}" srcOrd="10" destOrd="0" presId="urn:microsoft.com/office/officeart/2005/8/layout/lProcess3"/>
    <dgm:cxn modelId="{CBAF6730-62B0-48C4-B19C-23D7E4D7E905}" type="presParOf" srcId="{658E562C-AA87-4156-90D7-6838EA84B652}" destId="{2EBB3674-97A1-4AAE-B618-B0EA561F8DE9}" srcOrd="3" destOrd="0" presId="urn:microsoft.com/office/officeart/2005/8/layout/lProcess3"/>
    <dgm:cxn modelId="{36A86C73-917D-42B4-8A2A-CE0B651B3080}" type="presParOf" srcId="{658E562C-AA87-4156-90D7-6838EA84B652}" destId="{ADD21AA8-C509-4B5D-9AF7-3F53BAF112EE}" srcOrd="4" destOrd="0" presId="urn:microsoft.com/office/officeart/2005/8/layout/lProcess3"/>
    <dgm:cxn modelId="{FDE3FC43-0D6E-47B0-9D5E-7476EAEB9FD1}" type="presParOf" srcId="{ADD21AA8-C509-4B5D-9AF7-3F53BAF112EE}" destId="{5F7197AB-17E4-4A56-9D32-3BF41DAE59B9}" srcOrd="0" destOrd="0" presId="urn:microsoft.com/office/officeart/2005/8/layout/lProcess3"/>
    <dgm:cxn modelId="{52663AFD-C3AF-4933-A7FA-E16115F6ADD8}" type="presParOf" srcId="{ADD21AA8-C509-4B5D-9AF7-3F53BAF112EE}" destId="{4F380AD7-DD67-463E-9055-0B7E8D9D2786}" srcOrd="1" destOrd="0" presId="urn:microsoft.com/office/officeart/2005/8/layout/lProcess3"/>
    <dgm:cxn modelId="{A4A39B6F-9EFC-4176-9D24-FF6C27EAAFCC}" type="presParOf" srcId="{ADD21AA8-C509-4B5D-9AF7-3F53BAF112EE}" destId="{56296665-A1FE-4637-A4C6-FEF1C8F8937C}" srcOrd="2" destOrd="0" presId="urn:microsoft.com/office/officeart/2005/8/layout/lProcess3"/>
    <dgm:cxn modelId="{6D09F8F3-51BA-496D-AB4D-BE8E3C3D13DF}" type="presParOf" srcId="{ADD21AA8-C509-4B5D-9AF7-3F53BAF112EE}" destId="{F9CB8EB1-06C9-4DAB-8863-4D6E427BC669}" srcOrd="3" destOrd="0" presId="urn:microsoft.com/office/officeart/2005/8/layout/lProcess3"/>
    <dgm:cxn modelId="{077FD728-3F20-44B5-8653-7C17A5312398}" type="presParOf" srcId="{ADD21AA8-C509-4B5D-9AF7-3F53BAF112EE}" destId="{8E3EF8F7-75DA-47E8-8A41-471BAFD3CA35}" srcOrd="4" destOrd="0" presId="urn:microsoft.com/office/officeart/2005/8/layout/lProcess3"/>
    <dgm:cxn modelId="{68F97AFB-B804-4F78-84DB-A806206D00AF}" type="presParOf" srcId="{ADD21AA8-C509-4B5D-9AF7-3F53BAF112EE}" destId="{1F3C9DD7-A06F-44A4-B1AF-965DB2AE3C49}" srcOrd="5" destOrd="0" presId="urn:microsoft.com/office/officeart/2005/8/layout/lProcess3"/>
    <dgm:cxn modelId="{DB2D149D-788A-4751-8C3F-55BE5AC36443}" type="presParOf" srcId="{ADD21AA8-C509-4B5D-9AF7-3F53BAF112EE}" destId="{91190C8C-C1C3-4E75-9247-253333951763}" srcOrd="6" destOrd="0" presId="urn:microsoft.com/office/officeart/2005/8/layout/lProcess3"/>
    <dgm:cxn modelId="{81AC15CF-A660-4546-B6A0-7171E7A909D4}" type="presParOf" srcId="{ADD21AA8-C509-4B5D-9AF7-3F53BAF112EE}" destId="{409DEBDE-4E75-4B04-AEEE-28A8EF041EDE}" srcOrd="7" destOrd="0" presId="urn:microsoft.com/office/officeart/2005/8/layout/lProcess3"/>
    <dgm:cxn modelId="{F9DDD587-F68F-4A7E-974F-1435C6747290}" type="presParOf" srcId="{ADD21AA8-C509-4B5D-9AF7-3F53BAF112EE}" destId="{4E4FAE0C-E7BF-4C9C-91B6-F490FFC19823}" srcOrd="8" destOrd="0" presId="urn:microsoft.com/office/officeart/2005/8/layout/lProcess3"/>
    <dgm:cxn modelId="{38037EEC-04A9-4326-BA1D-DAF56B6AC42A}" type="presParOf" srcId="{ADD21AA8-C509-4B5D-9AF7-3F53BAF112EE}" destId="{BC34E9D4-B394-48CA-A9B7-2CC9126E012E}" srcOrd="9" destOrd="0" presId="urn:microsoft.com/office/officeart/2005/8/layout/lProcess3"/>
    <dgm:cxn modelId="{71AC8AD7-E448-41AC-A26C-1B5C5D98521E}" type="presParOf" srcId="{ADD21AA8-C509-4B5D-9AF7-3F53BAF112EE}" destId="{CE4B6E08-5723-437C-B194-948F5E58F4F8}" srcOrd="10" destOrd="0" presId="urn:microsoft.com/office/officeart/2005/8/layout/lProcess3"/>
    <dgm:cxn modelId="{4A91CE0C-423F-4418-B00B-17804A333CA9}" type="presParOf" srcId="{658E562C-AA87-4156-90D7-6838EA84B652}" destId="{E4DBD4BA-0FAE-40E5-B064-074CE3FDF94E}" srcOrd="5" destOrd="0" presId="urn:microsoft.com/office/officeart/2005/8/layout/lProcess3"/>
    <dgm:cxn modelId="{0964AD99-F2B3-4178-AD92-F9CF51054A3E}" type="presParOf" srcId="{658E562C-AA87-4156-90D7-6838EA84B652}" destId="{0CD46736-86B7-40A0-818D-F9049E41241F}" srcOrd="6" destOrd="0" presId="urn:microsoft.com/office/officeart/2005/8/layout/lProcess3"/>
    <dgm:cxn modelId="{C317DDF3-E038-4EB4-A6A8-F72AE22D53D7}" type="presParOf" srcId="{0CD46736-86B7-40A0-818D-F9049E41241F}" destId="{9AC7A1D7-F3E5-4D25-A748-54AD79773ABB}" srcOrd="0" destOrd="0" presId="urn:microsoft.com/office/officeart/2005/8/layout/lProcess3"/>
    <dgm:cxn modelId="{D1A79227-66EB-4BB2-8CAA-0609F46DA517}" type="presParOf" srcId="{0CD46736-86B7-40A0-818D-F9049E41241F}" destId="{E952A86B-2097-4333-B3F2-4F74C0F3A56D}" srcOrd="1" destOrd="0" presId="urn:microsoft.com/office/officeart/2005/8/layout/lProcess3"/>
    <dgm:cxn modelId="{19FFB861-6CDE-42F3-B601-E99E43D561A7}" type="presParOf" srcId="{0CD46736-86B7-40A0-818D-F9049E41241F}" destId="{4ECA563B-F213-4CCD-9943-04B4BCFCD3E3}" srcOrd="2" destOrd="0" presId="urn:microsoft.com/office/officeart/2005/8/layout/lProcess3"/>
    <dgm:cxn modelId="{4D0C27E5-8515-4DE8-A7DE-17A42C52C9EB}" type="presParOf" srcId="{0CD46736-86B7-40A0-818D-F9049E41241F}" destId="{5E81E5CE-9774-42BA-9B2E-835F88DA2421}" srcOrd="3" destOrd="0" presId="urn:microsoft.com/office/officeart/2005/8/layout/lProcess3"/>
    <dgm:cxn modelId="{A2EA42DE-B86B-4364-B21F-8EFBBE2D746F}" type="presParOf" srcId="{0CD46736-86B7-40A0-818D-F9049E41241F}" destId="{061F7DF7-B3DB-41AF-9ACB-EC280196742F}" srcOrd="4" destOrd="0" presId="urn:microsoft.com/office/officeart/2005/8/layout/lProcess3"/>
    <dgm:cxn modelId="{3C2A2F75-3F8A-4A1B-AC5F-001EBA4CB7E5}" type="presParOf" srcId="{0CD46736-86B7-40A0-818D-F9049E41241F}" destId="{D5AEB49B-937A-435B-B60C-71C76EDCD4F1}" srcOrd="5" destOrd="0" presId="urn:microsoft.com/office/officeart/2005/8/layout/lProcess3"/>
    <dgm:cxn modelId="{248083ED-A171-4C73-B131-C8FBED6BD457}" type="presParOf" srcId="{0CD46736-86B7-40A0-818D-F9049E41241F}" destId="{3D9D1455-F62C-41FB-BF6E-67FF9CDA9B22}" srcOrd="6" destOrd="0" presId="urn:microsoft.com/office/officeart/2005/8/layout/lProcess3"/>
    <dgm:cxn modelId="{1FF1074E-279E-4AE7-9CDB-67B75A8D2DC1}" type="presParOf" srcId="{0CD46736-86B7-40A0-818D-F9049E41241F}" destId="{F2E5D640-9F95-4FFF-AEA3-D3A7B142DF33}" srcOrd="7" destOrd="0" presId="urn:microsoft.com/office/officeart/2005/8/layout/lProcess3"/>
    <dgm:cxn modelId="{1B9C4A8B-CF72-4BA7-BC1F-25118F74D4B9}" type="presParOf" srcId="{0CD46736-86B7-40A0-818D-F9049E41241F}" destId="{1E8B2A06-B9D7-42CB-8C96-F1241CAB4826}" srcOrd="8" destOrd="0" presId="urn:microsoft.com/office/officeart/2005/8/layout/lProcess3"/>
    <dgm:cxn modelId="{FF008A90-9D84-4B12-82E9-F9C086920FF0}" type="presParOf" srcId="{0CD46736-86B7-40A0-818D-F9049E41241F}" destId="{736B2ED0-4B47-46E1-B957-795ED0B1D8FE}" srcOrd="9" destOrd="0" presId="urn:microsoft.com/office/officeart/2005/8/layout/lProcess3"/>
    <dgm:cxn modelId="{5F9DAB23-591A-47F5-9D64-EF1845D026AB}" type="presParOf" srcId="{0CD46736-86B7-40A0-818D-F9049E41241F}" destId="{55B73084-5A21-44AE-93EB-06B23FFD09E3}" srcOrd="10" destOrd="0" presId="urn:microsoft.com/office/officeart/2005/8/layout/lProcess3"/>
    <dgm:cxn modelId="{AED0BE32-C6E6-42C4-912B-F25C8DBEB520}" type="presParOf" srcId="{658E562C-AA87-4156-90D7-6838EA84B652}" destId="{695A278B-432A-4F9A-8C37-3B4EB2E9A4FB}" srcOrd="7" destOrd="0" presId="urn:microsoft.com/office/officeart/2005/8/layout/lProcess3"/>
    <dgm:cxn modelId="{5B1F78AE-CAC3-4104-9CE3-6D7CD2A5341A}" type="presParOf" srcId="{658E562C-AA87-4156-90D7-6838EA84B652}" destId="{E608A45A-520F-402A-93A4-CAFEE3131A8D}" srcOrd="8" destOrd="0" presId="urn:microsoft.com/office/officeart/2005/8/layout/lProcess3"/>
    <dgm:cxn modelId="{66BC6432-B326-4D49-916A-3B3CF711ADAA}" type="presParOf" srcId="{E608A45A-520F-402A-93A4-CAFEE3131A8D}" destId="{C17BD51B-0E83-4071-89DE-0C7155AD7C87}" srcOrd="0" destOrd="0" presId="urn:microsoft.com/office/officeart/2005/8/layout/lProcess3"/>
    <dgm:cxn modelId="{6CCE3C1A-927A-47E5-B440-824003F82E1B}" type="presParOf" srcId="{E608A45A-520F-402A-93A4-CAFEE3131A8D}" destId="{E91C02C2-06EC-4A00-805B-188A24E51981}" srcOrd="1" destOrd="0" presId="urn:microsoft.com/office/officeart/2005/8/layout/lProcess3"/>
    <dgm:cxn modelId="{AA375D19-7289-425B-BCF5-A19B14919C04}" type="presParOf" srcId="{E608A45A-520F-402A-93A4-CAFEE3131A8D}" destId="{F2A26767-028F-414B-BD14-40680D87A6BF}" srcOrd="2" destOrd="0" presId="urn:microsoft.com/office/officeart/2005/8/layout/lProcess3"/>
    <dgm:cxn modelId="{B256934D-2A90-482A-8FFF-0EA268EE5525}" type="presParOf" srcId="{E608A45A-520F-402A-93A4-CAFEE3131A8D}" destId="{9BC3BBA6-4258-41E4-B4AE-277A336428F6}" srcOrd="3" destOrd="0" presId="urn:microsoft.com/office/officeart/2005/8/layout/lProcess3"/>
    <dgm:cxn modelId="{A3DE2D11-858F-4A72-8489-89D2A70FDC40}" type="presParOf" srcId="{E608A45A-520F-402A-93A4-CAFEE3131A8D}" destId="{09474460-456B-43C6-B661-EC17D9894E74}" srcOrd="4" destOrd="0" presId="urn:microsoft.com/office/officeart/2005/8/layout/lProcess3"/>
    <dgm:cxn modelId="{ED79166F-B644-44BD-BF49-F09FE58D4529}" type="presParOf" srcId="{E608A45A-520F-402A-93A4-CAFEE3131A8D}" destId="{377FD1E1-2AA4-484A-BCAA-EA70F1BEFBB0}" srcOrd="5" destOrd="0" presId="urn:microsoft.com/office/officeart/2005/8/layout/lProcess3"/>
    <dgm:cxn modelId="{86BC4E36-95AC-433E-92CC-44AC06176B4C}" type="presParOf" srcId="{E608A45A-520F-402A-93A4-CAFEE3131A8D}" destId="{3A71630D-08F0-4143-B051-42761DE21A4F}" srcOrd="6" destOrd="0" presId="urn:microsoft.com/office/officeart/2005/8/layout/lProcess3"/>
    <dgm:cxn modelId="{24CA1BA9-295F-41ED-8535-BC30785A2929}" type="presParOf" srcId="{E608A45A-520F-402A-93A4-CAFEE3131A8D}" destId="{652D41A2-5F0D-4E12-946C-4DB7CDDBB264}" srcOrd="7" destOrd="0" presId="urn:microsoft.com/office/officeart/2005/8/layout/lProcess3"/>
    <dgm:cxn modelId="{3A35F013-5111-425B-9CFC-B3BD6C1CDEDF}" type="presParOf" srcId="{E608A45A-520F-402A-93A4-CAFEE3131A8D}" destId="{DE32CC22-0E58-4106-ACD7-1DE93ECCD389}" srcOrd="8" destOrd="0" presId="urn:microsoft.com/office/officeart/2005/8/layout/lProcess3"/>
    <dgm:cxn modelId="{F931DABB-3565-4309-8586-8E7DFD2E2D21}" type="presParOf" srcId="{E608A45A-520F-402A-93A4-CAFEE3131A8D}" destId="{27EE8494-F9F1-4160-BFF6-117AD3707EA1}" srcOrd="9" destOrd="0" presId="urn:microsoft.com/office/officeart/2005/8/layout/lProcess3"/>
    <dgm:cxn modelId="{2A26D031-7543-4983-883E-755EEAD77430}" type="presParOf" srcId="{E608A45A-520F-402A-93A4-CAFEE3131A8D}" destId="{288F94A2-048B-45EC-B662-E1971B099C77}" srcOrd="10" destOrd="0" presId="urn:microsoft.com/office/officeart/2005/8/layout/l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56BB14-FC80-450F-A178-9A3A5AB2CEFB}">
      <dsp:nvSpPr>
        <dsp:cNvPr id="0" name=""/>
        <dsp:cNvSpPr/>
      </dsp:nvSpPr>
      <dsp:spPr>
        <a:xfrm>
          <a:off x="568616" y="0"/>
          <a:ext cx="6304280" cy="1351280"/>
        </a:xfrm>
        <a:prstGeom prst="rightArrow">
          <a:avLst/>
        </a:prstGeom>
        <a:solidFill>
          <a:srgbClr val="E2E3E4"/>
        </a:solidFill>
        <a:ln>
          <a:noFill/>
        </a:ln>
        <a:effectLst/>
      </dsp:spPr>
      <dsp:style>
        <a:lnRef idx="0">
          <a:scrgbClr r="0" g="0" b="0"/>
        </a:lnRef>
        <a:fillRef idx="1">
          <a:scrgbClr r="0" g="0" b="0"/>
        </a:fillRef>
        <a:effectRef idx="0">
          <a:scrgbClr r="0" g="0" b="0"/>
        </a:effectRef>
        <a:fontRef idx="minor"/>
      </dsp:style>
    </dsp:sp>
    <dsp:sp modelId="{400DCF62-43EB-4F79-A69D-7B0E47A39C6F}">
      <dsp:nvSpPr>
        <dsp:cNvPr id="0" name=""/>
        <dsp:cNvSpPr/>
      </dsp:nvSpPr>
      <dsp:spPr>
        <a:xfrm>
          <a:off x="2172" y="405383"/>
          <a:ext cx="1308080" cy="540512"/>
        </a:xfrm>
        <a:prstGeom prst="roundRect">
          <a:avLst/>
        </a:prstGeom>
        <a:solidFill>
          <a:srgbClr val="FF497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latin typeface="Franklin Gothic Medium" panose="020B0603020102020204"/>
            </a:rPr>
            <a:t>Strategy</a:t>
          </a:r>
          <a:endParaRPr lang="en-GB" sz="1400" kern="1200"/>
        </a:p>
      </dsp:txBody>
      <dsp:txXfrm>
        <a:off x="28558" y="431769"/>
        <a:ext cx="1255308" cy="487740"/>
      </dsp:txXfrm>
    </dsp:sp>
    <dsp:sp modelId="{DC082EFD-F37E-4117-8CF5-8B57B28B78D2}">
      <dsp:nvSpPr>
        <dsp:cNvPr id="0" name=""/>
        <dsp:cNvSpPr/>
      </dsp:nvSpPr>
      <dsp:spPr>
        <a:xfrm>
          <a:off x="1528266" y="405383"/>
          <a:ext cx="1308080" cy="540512"/>
        </a:xfrm>
        <a:prstGeom prst="roundRect">
          <a:avLst/>
        </a:prstGeom>
        <a:solidFill>
          <a:srgbClr val="FF497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n-GB" sz="1400" kern="1200" dirty="0">
              <a:latin typeface="Franklin Gothic Medium" panose="020B0603020102020204"/>
            </a:rPr>
            <a:t>Mapping &amp; monitoring</a:t>
          </a:r>
          <a:endParaRPr lang="en-GB" sz="1400" kern="1200" dirty="0"/>
        </a:p>
      </dsp:txBody>
      <dsp:txXfrm>
        <a:off x="1554652" y="431769"/>
        <a:ext cx="1255308" cy="487740"/>
      </dsp:txXfrm>
    </dsp:sp>
    <dsp:sp modelId="{C8C116E6-2B5E-4679-8D3E-9036DBDEC9DE}">
      <dsp:nvSpPr>
        <dsp:cNvPr id="0" name=""/>
        <dsp:cNvSpPr/>
      </dsp:nvSpPr>
      <dsp:spPr>
        <a:xfrm>
          <a:off x="3054359" y="405383"/>
          <a:ext cx="1308080" cy="540512"/>
        </a:xfrm>
        <a:prstGeom prst="roundRect">
          <a:avLst/>
        </a:prstGeom>
        <a:solidFill>
          <a:srgbClr val="FF497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Capacity Building</a:t>
          </a:r>
        </a:p>
      </dsp:txBody>
      <dsp:txXfrm>
        <a:off x="3080745" y="431769"/>
        <a:ext cx="1255308" cy="487740"/>
      </dsp:txXfrm>
    </dsp:sp>
    <dsp:sp modelId="{00B080A2-D1E3-40BF-A6F7-0F1E84BC9472}">
      <dsp:nvSpPr>
        <dsp:cNvPr id="0" name=""/>
        <dsp:cNvSpPr/>
      </dsp:nvSpPr>
      <dsp:spPr>
        <a:xfrm>
          <a:off x="4580453" y="405383"/>
          <a:ext cx="1308080" cy="540512"/>
        </a:xfrm>
        <a:prstGeom prst="roundRect">
          <a:avLst/>
        </a:prstGeom>
        <a:solidFill>
          <a:srgbClr val="FF497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Incentives</a:t>
          </a:r>
        </a:p>
      </dsp:txBody>
      <dsp:txXfrm>
        <a:off x="4606839" y="431769"/>
        <a:ext cx="1255308" cy="487740"/>
      </dsp:txXfrm>
    </dsp:sp>
    <dsp:sp modelId="{5F0D54A7-09A3-490C-83E4-DEA21EB2F2D4}">
      <dsp:nvSpPr>
        <dsp:cNvPr id="0" name=""/>
        <dsp:cNvSpPr/>
      </dsp:nvSpPr>
      <dsp:spPr>
        <a:xfrm>
          <a:off x="6106546" y="405383"/>
          <a:ext cx="1308080" cy="540512"/>
        </a:xfrm>
        <a:prstGeom prst="roundRect">
          <a:avLst/>
        </a:prstGeom>
        <a:solidFill>
          <a:srgbClr val="FF497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latin typeface="Franklin Gothic Medium" panose="020B0603020102020204"/>
            </a:rPr>
            <a:t>Structures</a:t>
          </a:r>
          <a:endParaRPr lang="en-GB" sz="1800" kern="1200"/>
        </a:p>
      </dsp:txBody>
      <dsp:txXfrm>
        <a:off x="6132932" y="431769"/>
        <a:ext cx="1255308" cy="4877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965B2-1AF2-46F4-96F3-3E1176DA1B33}">
      <dsp:nvSpPr>
        <dsp:cNvPr id="0" name=""/>
        <dsp:cNvSpPr/>
      </dsp:nvSpPr>
      <dsp:spPr>
        <a:xfrm>
          <a:off x="3513066" y="3492"/>
          <a:ext cx="2194037" cy="877614"/>
        </a:xfrm>
        <a:prstGeom prst="chevron">
          <a:avLst/>
        </a:prstGeom>
        <a:solidFill>
          <a:srgbClr val="40BCE0">
            <a:alpha val="8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en-GB" sz="1900" kern="1200" dirty="0"/>
            <a:t>Research</a:t>
          </a:r>
        </a:p>
      </dsp:txBody>
      <dsp:txXfrm>
        <a:off x="3951873" y="3492"/>
        <a:ext cx="1316423" cy="877614"/>
      </dsp:txXfrm>
    </dsp:sp>
    <dsp:sp modelId="{B890BD8A-9DED-4E28-85E4-1A0BD127FF33}">
      <dsp:nvSpPr>
        <dsp:cNvPr id="0" name=""/>
        <dsp:cNvSpPr/>
      </dsp:nvSpPr>
      <dsp:spPr>
        <a:xfrm>
          <a:off x="5421878" y="39352"/>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Develop Research strategy for sustainability</a:t>
          </a:r>
        </a:p>
      </dsp:txBody>
      <dsp:txXfrm>
        <a:off x="5786088" y="39352"/>
        <a:ext cx="1092631" cy="728420"/>
      </dsp:txXfrm>
    </dsp:sp>
    <dsp:sp modelId="{6B6787B1-26B3-47BC-8F18-05EFB9AB0478}">
      <dsp:nvSpPr>
        <dsp:cNvPr id="0" name=""/>
        <dsp:cNvSpPr/>
      </dsp:nvSpPr>
      <dsp:spPr>
        <a:xfrm>
          <a:off x="6987982" y="39352"/>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Mapping SDG research; Develop Knowledge base of existing research</a:t>
          </a:r>
        </a:p>
      </dsp:txBody>
      <dsp:txXfrm>
        <a:off x="7352192" y="39352"/>
        <a:ext cx="1092631" cy="728420"/>
      </dsp:txXfrm>
    </dsp:sp>
    <dsp:sp modelId="{83321ED5-42EC-4BAB-82A2-0C554CF9A656}">
      <dsp:nvSpPr>
        <dsp:cNvPr id="0" name=""/>
        <dsp:cNvSpPr/>
      </dsp:nvSpPr>
      <dsp:spPr>
        <a:xfrm>
          <a:off x="8554086" y="39352"/>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Training on SDG topics, Peer2Peer Learning, Cross disciplinary collaborations</a:t>
          </a:r>
        </a:p>
      </dsp:txBody>
      <dsp:txXfrm>
        <a:off x="8918296" y="39352"/>
        <a:ext cx="1092631" cy="728420"/>
      </dsp:txXfrm>
    </dsp:sp>
    <dsp:sp modelId="{93CDB68B-A6B1-4A1B-8720-C48E71CD0A7F}">
      <dsp:nvSpPr>
        <dsp:cNvPr id="0" name=""/>
        <dsp:cNvSpPr/>
      </dsp:nvSpPr>
      <dsp:spPr>
        <a:xfrm>
          <a:off x="10120190" y="39352"/>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Funding for SDG/sustainability research</a:t>
          </a:r>
        </a:p>
      </dsp:txBody>
      <dsp:txXfrm>
        <a:off x="10484400" y="39352"/>
        <a:ext cx="1092631" cy="728420"/>
      </dsp:txXfrm>
    </dsp:sp>
    <dsp:sp modelId="{B5C4BC8C-1B6F-479E-A9DA-6B45720D156C}">
      <dsp:nvSpPr>
        <dsp:cNvPr id="0" name=""/>
        <dsp:cNvSpPr/>
      </dsp:nvSpPr>
      <dsp:spPr>
        <a:xfrm>
          <a:off x="11686293" y="39352"/>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Link all new research to SDGs; Develop an interdisciplinary research hub</a:t>
          </a:r>
        </a:p>
      </dsp:txBody>
      <dsp:txXfrm>
        <a:off x="12050503" y="39352"/>
        <a:ext cx="1092631" cy="728420"/>
      </dsp:txXfrm>
    </dsp:sp>
    <dsp:sp modelId="{E989F2AB-9422-442A-814D-A1641C2BF778}">
      <dsp:nvSpPr>
        <dsp:cNvPr id="0" name=""/>
        <dsp:cNvSpPr/>
      </dsp:nvSpPr>
      <dsp:spPr>
        <a:xfrm>
          <a:off x="3513066" y="1003973"/>
          <a:ext cx="2194037" cy="877614"/>
        </a:xfrm>
        <a:prstGeom prst="chevron">
          <a:avLst/>
        </a:prstGeom>
        <a:solidFill>
          <a:srgbClr val="40BCE0">
            <a:alpha val="83333"/>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en-GB" sz="1900" kern="1200" dirty="0"/>
            <a:t>Education</a:t>
          </a:r>
        </a:p>
      </dsp:txBody>
      <dsp:txXfrm>
        <a:off x="3951873" y="1003973"/>
        <a:ext cx="1316423" cy="877614"/>
      </dsp:txXfrm>
    </dsp:sp>
    <dsp:sp modelId="{3E86FFCC-CA45-41D0-8A5F-630A08A836CE}">
      <dsp:nvSpPr>
        <dsp:cNvPr id="0" name=""/>
        <dsp:cNvSpPr/>
      </dsp:nvSpPr>
      <dsp:spPr>
        <a:xfrm>
          <a:off x="5421878" y="1039833"/>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rtl="0">
            <a:lnSpc>
              <a:spcPct val="90000"/>
            </a:lnSpc>
            <a:spcBef>
              <a:spcPct val="0"/>
            </a:spcBef>
            <a:spcAft>
              <a:spcPct val="35000"/>
            </a:spcAft>
            <a:buNone/>
          </a:pPr>
          <a:r>
            <a:rPr lang="en-GB" sz="800" kern="1200" dirty="0"/>
            <a:t>Develop Education strategy for sustainability</a:t>
          </a:r>
          <a:r>
            <a:rPr lang="en-GB" sz="800" kern="1200" dirty="0">
              <a:latin typeface="Franklin Gothic Medium" panose="020B0603020102020204"/>
            </a:rPr>
            <a:t> </a:t>
          </a:r>
          <a:endParaRPr lang="en-GB" sz="800" kern="1200" dirty="0"/>
        </a:p>
      </dsp:txBody>
      <dsp:txXfrm>
        <a:off x="5786088" y="1039833"/>
        <a:ext cx="1092631" cy="728420"/>
      </dsp:txXfrm>
    </dsp:sp>
    <dsp:sp modelId="{8FF0CE6E-01ED-43CC-9424-B7A086FFD1C9}">
      <dsp:nvSpPr>
        <dsp:cNvPr id="0" name=""/>
        <dsp:cNvSpPr/>
      </dsp:nvSpPr>
      <dsp:spPr>
        <a:xfrm>
          <a:off x="6987982" y="1039833"/>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Identify and map existing education linked to sustainability &amp; ESD</a:t>
          </a:r>
        </a:p>
      </dsp:txBody>
      <dsp:txXfrm>
        <a:off x="7352192" y="1039833"/>
        <a:ext cx="1092631" cy="728420"/>
      </dsp:txXfrm>
    </dsp:sp>
    <dsp:sp modelId="{7CAB9926-C880-46A1-8D66-C5CDE0843F80}">
      <dsp:nvSpPr>
        <dsp:cNvPr id="0" name=""/>
        <dsp:cNvSpPr/>
      </dsp:nvSpPr>
      <dsp:spPr>
        <a:xfrm>
          <a:off x="8554086" y="1039833"/>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rtl="0">
            <a:lnSpc>
              <a:spcPct val="90000"/>
            </a:lnSpc>
            <a:spcBef>
              <a:spcPct val="0"/>
            </a:spcBef>
            <a:spcAft>
              <a:spcPct val="35000"/>
            </a:spcAft>
            <a:buNone/>
          </a:pPr>
          <a:r>
            <a:rPr lang="en-GB" sz="800" kern="1200" dirty="0"/>
            <a:t>Train staff on developing sustainability programs and minors</a:t>
          </a:r>
          <a:r>
            <a:rPr lang="en-GB" sz="800" kern="1200" dirty="0">
              <a:latin typeface="Franklin Gothic Medium" panose="020B0603020102020204"/>
            </a:rPr>
            <a:t> </a:t>
          </a:r>
          <a:endParaRPr lang="en-GB" sz="800" kern="1200" dirty="0"/>
        </a:p>
      </dsp:txBody>
      <dsp:txXfrm>
        <a:off x="8918296" y="1039833"/>
        <a:ext cx="1092631" cy="728420"/>
      </dsp:txXfrm>
    </dsp:sp>
    <dsp:sp modelId="{C5019E4D-DAB3-44E8-B5C4-6C7E4F8C7F32}">
      <dsp:nvSpPr>
        <dsp:cNvPr id="0" name=""/>
        <dsp:cNvSpPr/>
      </dsp:nvSpPr>
      <dsp:spPr>
        <a:xfrm>
          <a:off x="10120190" y="1039833"/>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Provide time and financial support for CPD</a:t>
          </a:r>
        </a:p>
      </dsp:txBody>
      <dsp:txXfrm>
        <a:off x="10484400" y="1039833"/>
        <a:ext cx="1092631" cy="728420"/>
      </dsp:txXfrm>
    </dsp:sp>
    <dsp:sp modelId="{65B9020C-71C8-4440-B86E-F83E2A2CA1D6}">
      <dsp:nvSpPr>
        <dsp:cNvPr id="0" name=""/>
        <dsp:cNvSpPr/>
      </dsp:nvSpPr>
      <dsp:spPr>
        <a:xfrm>
          <a:off x="11686293" y="1039833"/>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Link promotion criteria to having ESD/ sustainability qualifications</a:t>
          </a:r>
        </a:p>
      </dsp:txBody>
      <dsp:txXfrm>
        <a:off x="12050503" y="1039833"/>
        <a:ext cx="1092631" cy="728420"/>
      </dsp:txXfrm>
    </dsp:sp>
    <dsp:sp modelId="{5F7197AB-17E4-4A56-9D32-3BF41DAE59B9}">
      <dsp:nvSpPr>
        <dsp:cNvPr id="0" name=""/>
        <dsp:cNvSpPr/>
      </dsp:nvSpPr>
      <dsp:spPr>
        <a:xfrm>
          <a:off x="3513066" y="2004455"/>
          <a:ext cx="2194037" cy="877614"/>
        </a:xfrm>
        <a:prstGeom prst="chevron">
          <a:avLst/>
        </a:prstGeom>
        <a:solidFill>
          <a:srgbClr val="40BCE0">
            <a:alpha val="76667"/>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en-GB" sz="1900" kern="1200" dirty="0"/>
            <a:t>Societal Engagement</a:t>
          </a:r>
        </a:p>
      </dsp:txBody>
      <dsp:txXfrm>
        <a:off x="3951873" y="2004455"/>
        <a:ext cx="1316423" cy="877614"/>
      </dsp:txXfrm>
    </dsp:sp>
    <dsp:sp modelId="{56296665-A1FE-4637-A4C6-FEF1C8F8937C}">
      <dsp:nvSpPr>
        <dsp:cNvPr id="0" name=""/>
        <dsp:cNvSpPr/>
      </dsp:nvSpPr>
      <dsp:spPr>
        <a:xfrm>
          <a:off x="5421878" y="2040314"/>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Develop strategy</a:t>
          </a:r>
        </a:p>
      </dsp:txBody>
      <dsp:txXfrm>
        <a:off x="5786088" y="2040314"/>
        <a:ext cx="1092631" cy="728420"/>
      </dsp:txXfrm>
    </dsp:sp>
    <dsp:sp modelId="{8E3EF8F7-75DA-47E8-8A41-471BAFD3CA35}">
      <dsp:nvSpPr>
        <dsp:cNvPr id="0" name=""/>
        <dsp:cNvSpPr/>
      </dsp:nvSpPr>
      <dsp:spPr>
        <a:xfrm>
          <a:off x="6987982" y="2040314"/>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Identify existing projects</a:t>
          </a:r>
        </a:p>
      </dsp:txBody>
      <dsp:txXfrm>
        <a:off x="7352192" y="2040314"/>
        <a:ext cx="1092631" cy="728420"/>
      </dsp:txXfrm>
    </dsp:sp>
    <dsp:sp modelId="{91190C8C-C1C3-4E75-9247-253333951763}">
      <dsp:nvSpPr>
        <dsp:cNvPr id="0" name=""/>
        <dsp:cNvSpPr/>
      </dsp:nvSpPr>
      <dsp:spPr>
        <a:xfrm>
          <a:off x="8554086" y="2040314"/>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Develop initiatives and thematic labs shared with the civil society</a:t>
          </a:r>
          <a:endParaRPr lang="en-US" sz="800" kern="1200" dirty="0"/>
        </a:p>
      </dsp:txBody>
      <dsp:txXfrm>
        <a:off x="8918296" y="2040314"/>
        <a:ext cx="1092631" cy="728420"/>
      </dsp:txXfrm>
    </dsp:sp>
    <dsp:sp modelId="{4E4FAE0C-E7BF-4C9C-91B6-F490FFC19823}">
      <dsp:nvSpPr>
        <dsp:cNvPr id="0" name=""/>
        <dsp:cNvSpPr/>
      </dsp:nvSpPr>
      <dsp:spPr>
        <a:xfrm>
          <a:off x="10120190" y="2040314"/>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rtl="0">
            <a:lnSpc>
              <a:spcPct val="90000"/>
            </a:lnSpc>
            <a:spcBef>
              <a:spcPct val="0"/>
            </a:spcBef>
            <a:spcAft>
              <a:spcPct val="35000"/>
            </a:spcAft>
            <a:buNone/>
          </a:pPr>
          <a:r>
            <a:rPr lang="en-GB" sz="800" kern="1200" dirty="0"/>
            <a:t>Allocate </a:t>
          </a:r>
          <a:r>
            <a:rPr lang="en-GB" sz="800" kern="1200" dirty="0">
              <a:latin typeface="Franklin Gothic Medium" panose="020B0603020102020204"/>
            </a:rPr>
            <a:t>incentives to develop </a:t>
          </a:r>
          <a:r>
            <a:rPr lang="en-GB" sz="800" kern="1200" dirty="0"/>
            <a:t>sustainability</a:t>
          </a:r>
          <a:r>
            <a:rPr lang="en-GB" sz="800" kern="1200" dirty="0">
              <a:latin typeface="Franklin Gothic Medium" panose="020B0603020102020204"/>
            </a:rPr>
            <a:t>  networks</a:t>
          </a:r>
        </a:p>
      </dsp:txBody>
      <dsp:txXfrm>
        <a:off x="10484400" y="2040314"/>
        <a:ext cx="1092631" cy="728420"/>
      </dsp:txXfrm>
    </dsp:sp>
    <dsp:sp modelId="{CE4B6E08-5723-437C-B194-948F5E58F4F8}">
      <dsp:nvSpPr>
        <dsp:cNvPr id="0" name=""/>
        <dsp:cNvSpPr/>
      </dsp:nvSpPr>
      <dsp:spPr>
        <a:xfrm>
          <a:off x="11686293" y="2040314"/>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Create a platform to involve the citizenship in the sustainable inititives</a:t>
          </a:r>
          <a:endParaRPr lang="en-US" sz="800" kern="1200" dirty="0"/>
        </a:p>
      </dsp:txBody>
      <dsp:txXfrm>
        <a:off x="12050503" y="2040314"/>
        <a:ext cx="1092631" cy="728420"/>
      </dsp:txXfrm>
    </dsp:sp>
    <dsp:sp modelId="{9AC7A1D7-F3E5-4D25-A748-54AD79773ABB}">
      <dsp:nvSpPr>
        <dsp:cNvPr id="0" name=""/>
        <dsp:cNvSpPr/>
      </dsp:nvSpPr>
      <dsp:spPr>
        <a:xfrm>
          <a:off x="3513066" y="3004936"/>
          <a:ext cx="2194037" cy="877614"/>
        </a:xfrm>
        <a:prstGeom prst="chevron">
          <a:avLst/>
        </a:prstGeom>
        <a:solidFill>
          <a:srgbClr val="40BCE0">
            <a:alpha val="7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en-GB" sz="1900" kern="1200" dirty="0"/>
            <a:t>Campus Operations</a:t>
          </a:r>
        </a:p>
      </dsp:txBody>
      <dsp:txXfrm>
        <a:off x="3951873" y="3004936"/>
        <a:ext cx="1316423" cy="877614"/>
      </dsp:txXfrm>
    </dsp:sp>
    <dsp:sp modelId="{4ECA563B-F213-4CCD-9943-04B4BCFCD3E3}">
      <dsp:nvSpPr>
        <dsp:cNvPr id="0" name=""/>
        <dsp:cNvSpPr/>
      </dsp:nvSpPr>
      <dsp:spPr>
        <a:xfrm>
          <a:off x="5421878" y="3040795"/>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Develop campus sustainability strategy &amp; priority areas</a:t>
          </a:r>
        </a:p>
      </dsp:txBody>
      <dsp:txXfrm>
        <a:off x="5786088" y="3040795"/>
        <a:ext cx="1092631" cy="728420"/>
      </dsp:txXfrm>
    </dsp:sp>
    <dsp:sp modelId="{061F7DF7-B3DB-41AF-9ACB-EC280196742F}">
      <dsp:nvSpPr>
        <dsp:cNvPr id="0" name=""/>
        <dsp:cNvSpPr/>
      </dsp:nvSpPr>
      <dsp:spPr>
        <a:xfrm>
          <a:off x="6987982" y="3040795"/>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Identify existing initiatives, Develop a roadmap, timeline and action plan</a:t>
          </a:r>
        </a:p>
      </dsp:txBody>
      <dsp:txXfrm>
        <a:off x="7352192" y="3040795"/>
        <a:ext cx="1092631" cy="728420"/>
      </dsp:txXfrm>
    </dsp:sp>
    <dsp:sp modelId="{3D9D1455-F62C-41FB-BF6E-67FF9CDA9B22}">
      <dsp:nvSpPr>
        <dsp:cNvPr id="0" name=""/>
        <dsp:cNvSpPr/>
      </dsp:nvSpPr>
      <dsp:spPr>
        <a:xfrm>
          <a:off x="8554086" y="3040795"/>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Hire or train staff, implement roadmap</a:t>
          </a:r>
        </a:p>
      </dsp:txBody>
      <dsp:txXfrm>
        <a:off x="8918296" y="3040795"/>
        <a:ext cx="1092631" cy="728420"/>
      </dsp:txXfrm>
    </dsp:sp>
    <dsp:sp modelId="{1E8B2A06-B9D7-42CB-8C96-F1241CAB4826}">
      <dsp:nvSpPr>
        <dsp:cNvPr id="0" name=""/>
        <dsp:cNvSpPr/>
      </dsp:nvSpPr>
      <dsp:spPr>
        <a:xfrm>
          <a:off x="10120190" y="3040795"/>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Reward staff</a:t>
          </a:r>
        </a:p>
      </dsp:txBody>
      <dsp:txXfrm>
        <a:off x="10484400" y="3040795"/>
        <a:ext cx="1092631" cy="728420"/>
      </dsp:txXfrm>
    </dsp:sp>
    <dsp:sp modelId="{55B73084-5A21-44AE-93EB-06B23FFD09E3}">
      <dsp:nvSpPr>
        <dsp:cNvPr id="0" name=""/>
        <dsp:cNvSpPr/>
      </dsp:nvSpPr>
      <dsp:spPr>
        <a:xfrm>
          <a:off x="11686293" y="3040795"/>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Set regulations for sustainable operations</a:t>
          </a:r>
        </a:p>
      </dsp:txBody>
      <dsp:txXfrm>
        <a:off x="12050503" y="3040795"/>
        <a:ext cx="1092631" cy="728420"/>
      </dsp:txXfrm>
    </dsp:sp>
    <dsp:sp modelId="{C17BD51B-0E83-4071-89DE-0C7155AD7C87}">
      <dsp:nvSpPr>
        <dsp:cNvPr id="0" name=""/>
        <dsp:cNvSpPr/>
      </dsp:nvSpPr>
      <dsp:spPr>
        <a:xfrm>
          <a:off x="3513066" y="4005417"/>
          <a:ext cx="2194037" cy="877614"/>
        </a:xfrm>
        <a:prstGeom prst="chevron">
          <a:avLst/>
        </a:prstGeom>
        <a:solidFill>
          <a:srgbClr val="40BCE0">
            <a:alpha val="63333"/>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en-GB" sz="1900" kern="1200" dirty="0"/>
            <a:t>Governance</a:t>
          </a:r>
        </a:p>
      </dsp:txBody>
      <dsp:txXfrm>
        <a:off x="3951873" y="4005417"/>
        <a:ext cx="1316423" cy="877614"/>
      </dsp:txXfrm>
    </dsp:sp>
    <dsp:sp modelId="{F2A26767-028F-414B-BD14-40680D87A6BF}">
      <dsp:nvSpPr>
        <dsp:cNvPr id="0" name=""/>
        <dsp:cNvSpPr/>
      </dsp:nvSpPr>
      <dsp:spPr>
        <a:xfrm>
          <a:off x="5421878" y="4080014"/>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Develop Central and Unit level strategy</a:t>
          </a:r>
        </a:p>
      </dsp:txBody>
      <dsp:txXfrm>
        <a:off x="5786088" y="4080014"/>
        <a:ext cx="1092631" cy="728420"/>
      </dsp:txXfrm>
    </dsp:sp>
    <dsp:sp modelId="{09474460-456B-43C6-B661-EC17D9894E74}">
      <dsp:nvSpPr>
        <dsp:cNvPr id="0" name=""/>
        <dsp:cNvSpPr/>
      </dsp:nvSpPr>
      <dsp:spPr>
        <a:xfrm>
          <a:off x="6987982" y="4080014"/>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Identify existing policies &amp; procedures</a:t>
          </a:r>
        </a:p>
      </dsp:txBody>
      <dsp:txXfrm>
        <a:off x="7352192" y="4080014"/>
        <a:ext cx="1092631" cy="728420"/>
      </dsp:txXfrm>
    </dsp:sp>
    <dsp:sp modelId="{3A71630D-08F0-4143-B051-42761DE21A4F}">
      <dsp:nvSpPr>
        <dsp:cNvPr id="0" name=""/>
        <dsp:cNvSpPr/>
      </dsp:nvSpPr>
      <dsp:spPr>
        <a:xfrm>
          <a:off x="8554086" y="4080014"/>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Plan for capacity needs</a:t>
          </a:r>
        </a:p>
      </dsp:txBody>
      <dsp:txXfrm>
        <a:off x="8918296" y="4080014"/>
        <a:ext cx="1092631" cy="728420"/>
      </dsp:txXfrm>
    </dsp:sp>
    <dsp:sp modelId="{DE32CC22-0E58-4106-ACD7-1DE93ECCD389}">
      <dsp:nvSpPr>
        <dsp:cNvPr id="0" name=""/>
        <dsp:cNvSpPr/>
      </dsp:nvSpPr>
      <dsp:spPr>
        <a:xfrm>
          <a:off x="10120190" y="4080014"/>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Allocate time and money for planning and feedback </a:t>
          </a:r>
        </a:p>
      </dsp:txBody>
      <dsp:txXfrm>
        <a:off x="10484400" y="4080014"/>
        <a:ext cx="1092631" cy="728420"/>
      </dsp:txXfrm>
    </dsp:sp>
    <dsp:sp modelId="{288F94A2-048B-45EC-B662-E1971B099C77}">
      <dsp:nvSpPr>
        <dsp:cNvPr id="0" name=""/>
        <dsp:cNvSpPr/>
      </dsp:nvSpPr>
      <dsp:spPr>
        <a:xfrm>
          <a:off x="11686293" y="4041276"/>
          <a:ext cx="1821051" cy="728420"/>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5080" rIns="0" bIns="5080" numCol="1" spcCol="1270" anchor="ctr" anchorCtr="0">
          <a:noAutofit/>
        </a:bodyPr>
        <a:lstStyle/>
        <a:p>
          <a:pPr marL="0" lvl="0" indent="0" algn="ctr" defTabSz="355600">
            <a:lnSpc>
              <a:spcPct val="90000"/>
            </a:lnSpc>
            <a:spcBef>
              <a:spcPct val="0"/>
            </a:spcBef>
            <a:spcAft>
              <a:spcPct val="35000"/>
            </a:spcAft>
            <a:buNone/>
          </a:pPr>
          <a:r>
            <a:rPr lang="en-GB" sz="800" kern="1200" dirty="0"/>
            <a:t>Agree on new governance policies</a:t>
          </a:r>
        </a:p>
      </dsp:txBody>
      <dsp:txXfrm>
        <a:off x="12050503" y="4041276"/>
        <a:ext cx="1092631" cy="72842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EF9443-054A-4E48-9655-F5EEE37E080C}" type="datetimeFigureOut">
              <a:rPr lang="en-US" smtClean="0"/>
              <a:t>6/13/2023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ECD472-A8F9-4189-8CB0-8BFBF52FEB33}" type="slidenum">
              <a:rPr lang="en-US" smtClean="0"/>
              <a:t>‹N›</a:t>
            </a:fld>
            <a:endParaRPr lang="en-US"/>
          </a:p>
        </p:txBody>
      </p:sp>
    </p:spTree>
    <p:extLst>
      <p:ext uri="{BB962C8B-B14F-4D97-AF65-F5344CB8AC3E}">
        <p14:creationId xmlns:p14="http://schemas.microsoft.com/office/powerpoint/2010/main" val="1009050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 name="Google Shape;3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Google Shape;43;p8:notes">
            <a:extLst>
              <a:ext uri="{FF2B5EF4-FFF2-40B4-BE49-F238E27FC236}">
                <a16:creationId xmlns:a16="http://schemas.microsoft.com/office/drawing/2014/main" id="{9DCC2BCA-709A-E401-989E-4535FD6881F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45700" rIns="91425" bIns="45700" numCol="1" anchor="t" anchorCtr="0" compatLnSpc="1">
            <a:prstTxWarp prst="textNoShape">
              <a:avLst/>
            </a:prstTxWarp>
          </a:bodyPr>
          <a:lstStyle/>
          <a:p>
            <a:pPr>
              <a:spcBef>
                <a:spcPct val="0"/>
              </a:spcBef>
              <a:buSzPts val="1400"/>
            </a:pPr>
            <a:endParaRPr lang="en-US" altLang="en-US"/>
          </a:p>
        </p:txBody>
      </p:sp>
      <p:sp>
        <p:nvSpPr>
          <p:cNvPr id="26627" name="Google Shape;44;p8:notes">
            <a:extLst>
              <a:ext uri="{FF2B5EF4-FFF2-40B4-BE49-F238E27FC236}">
                <a16:creationId xmlns:a16="http://schemas.microsoft.com/office/drawing/2014/main" id="{F3C19272-6A57-BE0F-439B-295497032026}"/>
              </a:ext>
            </a:extLst>
          </p:cNvPr>
          <p:cNvSpPr>
            <a:spLocks noGrp="1" noRot="1" noChangeAspect="1" noTextEdit="1"/>
          </p:cNvSpPr>
          <p:nvPr>
            <p:ph type="sldImg" idx="2"/>
          </p:nvPr>
        </p:nvSpPr>
        <p:spPr bwMode="auto">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cap="flat">
            <a:solidFill>
              <a:srgbClr val="00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E78F6-24DA-4869-BE4D-D641E05834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EA752-35DA-4B70-A5A0-DFBF390DE9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5327878-0689-44AA-A229-6C51808E5DCA}"/>
              </a:ext>
            </a:extLst>
          </p:cNvPr>
          <p:cNvSpPr>
            <a:spLocks noGrp="1"/>
          </p:cNvSpPr>
          <p:nvPr>
            <p:ph type="dt" sz="half" idx="10"/>
          </p:nvPr>
        </p:nvSpPr>
        <p:spPr/>
        <p:txBody>
          <a:bodyPr/>
          <a:lstStyle/>
          <a:p>
            <a:fld id="{91A45529-3EC3-4340-BC29-87608F7EB8B6}" type="datetimeFigureOut">
              <a:rPr lang="en-US" smtClean="0"/>
              <a:t>6/13/2023</a:t>
            </a:fld>
            <a:endParaRPr lang="en-US"/>
          </a:p>
        </p:txBody>
      </p:sp>
      <p:sp>
        <p:nvSpPr>
          <p:cNvPr id="5" name="Footer Placeholder 4">
            <a:extLst>
              <a:ext uri="{FF2B5EF4-FFF2-40B4-BE49-F238E27FC236}">
                <a16:creationId xmlns:a16="http://schemas.microsoft.com/office/drawing/2014/main" id="{914F62C6-BE81-4ACF-BCF3-85EDF7BBFC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E31D7D-3ADE-4E4E-A72C-E1F671E20414}"/>
              </a:ext>
            </a:extLst>
          </p:cNvPr>
          <p:cNvSpPr>
            <a:spLocks noGrp="1"/>
          </p:cNvSpPr>
          <p:nvPr>
            <p:ph type="sldNum" sz="quarter" idx="12"/>
          </p:nvPr>
        </p:nvSpPr>
        <p:spPr/>
        <p:txBody>
          <a:bodyPr/>
          <a:lstStyle/>
          <a:p>
            <a:fld id="{4CEF17CB-C5DC-4016-9DC1-E1D7D684D4E8}" type="slidenum">
              <a:rPr lang="en-US" smtClean="0"/>
              <a:t>‹N›</a:t>
            </a:fld>
            <a:endParaRPr lang="en-US"/>
          </a:p>
        </p:txBody>
      </p:sp>
    </p:spTree>
    <p:extLst>
      <p:ext uri="{BB962C8B-B14F-4D97-AF65-F5344CB8AC3E}">
        <p14:creationId xmlns:p14="http://schemas.microsoft.com/office/powerpoint/2010/main" val="2585390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3E579-B2E3-4B2B-A79B-6771E70785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83085-84E7-418D-BC53-03F85482D2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54E1A6-6755-4B8B-A5C3-62BBE83517D4}"/>
              </a:ext>
            </a:extLst>
          </p:cNvPr>
          <p:cNvSpPr>
            <a:spLocks noGrp="1"/>
          </p:cNvSpPr>
          <p:nvPr>
            <p:ph type="dt" sz="half" idx="10"/>
          </p:nvPr>
        </p:nvSpPr>
        <p:spPr/>
        <p:txBody>
          <a:bodyPr/>
          <a:lstStyle/>
          <a:p>
            <a:fld id="{91A45529-3EC3-4340-BC29-87608F7EB8B6}" type="datetimeFigureOut">
              <a:rPr lang="en-US" smtClean="0"/>
              <a:t>6/13/2023</a:t>
            </a:fld>
            <a:endParaRPr lang="en-US"/>
          </a:p>
        </p:txBody>
      </p:sp>
      <p:sp>
        <p:nvSpPr>
          <p:cNvPr id="5" name="Footer Placeholder 4">
            <a:extLst>
              <a:ext uri="{FF2B5EF4-FFF2-40B4-BE49-F238E27FC236}">
                <a16:creationId xmlns:a16="http://schemas.microsoft.com/office/drawing/2014/main" id="{EEC1C14B-99FE-4DD8-A56E-B06F27AE58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F592AB-F113-469D-A67A-360AFEF0BF6E}"/>
              </a:ext>
            </a:extLst>
          </p:cNvPr>
          <p:cNvSpPr>
            <a:spLocks noGrp="1"/>
          </p:cNvSpPr>
          <p:nvPr>
            <p:ph type="sldNum" sz="quarter" idx="12"/>
          </p:nvPr>
        </p:nvSpPr>
        <p:spPr/>
        <p:txBody>
          <a:bodyPr/>
          <a:lstStyle/>
          <a:p>
            <a:fld id="{4CEF17CB-C5DC-4016-9DC1-E1D7D684D4E8}" type="slidenum">
              <a:rPr lang="en-US" smtClean="0"/>
              <a:t>‹N›</a:t>
            </a:fld>
            <a:endParaRPr lang="en-US"/>
          </a:p>
        </p:txBody>
      </p:sp>
    </p:spTree>
    <p:extLst>
      <p:ext uri="{BB962C8B-B14F-4D97-AF65-F5344CB8AC3E}">
        <p14:creationId xmlns:p14="http://schemas.microsoft.com/office/powerpoint/2010/main" val="466223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566EFA-8674-44C2-BDE0-63F90257BD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0A5043-8DB3-45D2-8F9C-42B22D8221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6BEACA-EC45-4119-BEEF-10B50F33EB34}"/>
              </a:ext>
            </a:extLst>
          </p:cNvPr>
          <p:cNvSpPr>
            <a:spLocks noGrp="1"/>
          </p:cNvSpPr>
          <p:nvPr>
            <p:ph type="dt" sz="half" idx="10"/>
          </p:nvPr>
        </p:nvSpPr>
        <p:spPr/>
        <p:txBody>
          <a:bodyPr/>
          <a:lstStyle/>
          <a:p>
            <a:fld id="{91A45529-3EC3-4340-BC29-87608F7EB8B6}" type="datetimeFigureOut">
              <a:rPr lang="en-US" smtClean="0"/>
              <a:t>6/13/2023</a:t>
            </a:fld>
            <a:endParaRPr lang="en-US"/>
          </a:p>
        </p:txBody>
      </p:sp>
      <p:sp>
        <p:nvSpPr>
          <p:cNvPr id="5" name="Footer Placeholder 4">
            <a:extLst>
              <a:ext uri="{FF2B5EF4-FFF2-40B4-BE49-F238E27FC236}">
                <a16:creationId xmlns:a16="http://schemas.microsoft.com/office/drawing/2014/main" id="{CA657B5A-3F8A-4877-9B3C-D88053B268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1EADA9-552A-409A-B8E0-51614DEC7D7E}"/>
              </a:ext>
            </a:extLst>
          </p:cNvPr>
          <p:cNvSpPr>
            <a:spLocks noGrp="1"/>
          </p:cNvSpPr>
          <p:nvPr>
            <p:ph type="sldNum" sz="quarter" idx="12"/>
          </p:nvPr>
        </p:nvSpPr>
        <p:spPr/>
        <p:txBody>
          <a:bodyPr/>
          <a:lstStyle/>
          <a:p>
            <a:fld id="{4CEF17CB-C5DC-4016-9DC1-E1D7D684D4E8}" type="slidenum">
              <a:rPr lang="en-US" smtClean="0"/>
              <a:t>‹N›</a:t>
            </a:fld>
            <a:endParaRPr lang="en-US"/>
          </a:p>
        </p:txBody>
      </p:sp>
    </p:spTree>
    <p:extLst>
      <p:ext uri="{BB962C8B-B14F-4D97-AF65-F5344CB8AC3E}">
        <p14:creationId xmlns:p14="http://schemas.microsoft.com/office/powerpoint/2010/main" val="296706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5_Custom Layout">
  <p:cSld name="5_Custom Layout">
    <p:spTree>
      <p:nvGrpSpPr>
        <p:cNvPr id="1" name="Shape 10"/>
        <p:cNvGrpSpPr/>
        <p:nvPr/>
      </p:nvGrpSpPr>
      <p:grpSpPr>
        <a:xfrm>
          <a:off x="0" y="0"/>
          <a:ext cx="0" cy="0"/>
          <a:chOff x="0" y="0"/>
          <a:chExt cx="0" cy="0"/>
        </a:xfrm>
      </p:grpSpPr>
    </p:spTree>
    <p:extLst>
      <p:ext uri="{BB962C8B-B14F-4D97-AF65-F5344CB8AC3E}">
        <p14:creationId xmlns:p14="http://schemas.microsoft.com/office/powerpoint/2010/main" val="239179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7_Custom Layout">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F5E86B7-7C5E-C6A7-B80C-696A7FA47575}"/>
              </a:ext>
            </a:extLst>
          </p:cNvPr>
          <p:cNvSpPr/>
          <p:nvPr userDrawn="1"/>
        </p:nvSpPr>
        <p:spPr>
          <a:xfrm rot="5400000">
            <a:off x="10899776" y="6205009"/>
            <a:ext cx="836083" cy="469900"/>
          </a:xfrm>
          <a:prstGeom prst="rect">
            <a:avLst/>
          </a:prstGeom>
          <a:solidFill>
            <a:srgbClr val="402E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3" name="Rectangle 3">
            <a:extLst>
              <a:ext uri="{FF2B5EF4-FFF2-40B4-BE49-F238E27FC236}">
                <a16:creationId xmlns:a16="http://schemas.microsoft.com/office/drawing/2014/main" id="{EC5F01A9-C0F1-6046-1BA8-C99ADA73AE24}"/>
              </a:ext>
            </a:extLst>
          </p:cNvPr>
          <p:cNvSpPr/>
          <p:nvPr userDrawn="1"/>
        </p:nvSpPr>
        <p:spPr>
          <a:xfrm>
            <a:off x="0" y="0"/>
            <a:ext cx="12192000" cy="829733"/>
          </a:xfrm>
          <a:prstGeom prst="rect">
            <a:avLst/>
          </a:prstGeom>
          <a:solidFill>
            <a:srgbClr val="402E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pic>
        <p:nvPicPr>
          <p:cNvPr id="4" name="Picture 4">
            <a:extLst>
              <a:ext uri="{FF2B5EF4-FFF2-40B4-BE49-F238E27FC236}">
                <a16:creationId xmlns:a16="http://schemas.microsoft.com/office/drawing/2014/main" id="{3737301B-1002-779E-7A65-8EFFA169F181}"/>
              </a:ext>
            </a:extLst>
          </p:cNvPr>
          <p:cNvPicPr>
            <a:picLocks noChangeAspect="1"/>
          </p:cNvPicPr>
          <p:nvPr userDrawn="1"/>
        </p:nvPicPr>
        <p:blipFill>
          <a:blip r:embed="rId2">
            <a:extLst>
              <a:ext uri="{28A0092B-C50C-407E-A947-70E740481C1C}">
                <a14:useLocalDpi xmlns:a14="http://schemas.microsoft.com/office/drawing/2010/main" val="0"/>
              </a:ext>
            </a:extLst>
          </a:blip>
          <a:srcRect t="21146" r="15536"/>
          <a:stretch>
            <a:fillRect/>
          </a:stretch>
        </p:blipFill>
        <p:spPr bwMode="auto">
          <a:xfrm>
            <a:off x="6493934" y="-10584"/>
            <a:ext cx="5721351" cy="2561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62C6C40B-EC53-3329-59D1-B0FDD89F6A5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0251" y="188385"/>
            <a:ext cx="347133" cy="400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7">
            <a:extLst>
              <a:ext uri="{FF2B5EF4-FFF2-40B4-BE49-F238E27FC236}">
                <a16:creationId xmlns:a16="http://schemas.microsoft.com/office/drawing/2014/main" id="{EA30A60B-307C-2F40-127F-85C348FAFC90}"/>
              </a:ext>
            </a:extLst>
          </p:cNvPr>
          <p:cNvSpPr txBox="1">
            <a:spLocks noChangeArrowheads="1"/>
          </p:cNvSpPr>
          <p:nvPr userDrawn="1"/>
        </p:nvSpPr>
        <p:spPr bwMode="auto">
          <a:xfrm>
            <a:off x="1172634" y="270934"/>
            <a:ext cx="2611967" cy="256545"/>
          </a:xfrm>
          <a:prstGeom prst="rect">
            <a:avLst/>
          </a:prstGeom>
          <a:noFill/>
          <a:ln>
            <a:noFill/>
          </a:ln>
        </p:spPr>
        <p:txBody>
          <a:bodyPr>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defTabSz="457200" eaLnBrk="0" fontAlgn="base" hangingPunct="0">
              <a:spcBef>
                <a:spcPct val="0"/>
              </a:spcBef>
              <a:spcAft>
                <a:spcPct val="0"/>
              </a:spcAft>
              <a:defRPr>
                <a:solidFill>
                  <a:schemeClr val="tx1"/>
                </a:solidFill>
                <a:latin typeface="Lato" panose="020F0502020204030203" pitchFamily="34" charset="0"/>
              </a:defRPr>
            </a:lvl6pPr>
            <a:lvl7pPr marL="2971800" indent="-228600" defTabSz="457200" eaLnBrk="0" fontAlgn="base" hangingPunct="0">
              <a:spcBef>
                <a:spcPct val="0"/>
              </a:spcBef>
              <a:spcAft>
                <a:spcPct val="0"/>
              </a:spcAft>
              <a:defRPr>
                <a:solidFill>
                  <a:schemeClr val="tx1"/>
                </a:solidFill>
                <a:latin typeface="Lato" panose="020F0502020204030203" pitchFamily="34" charset="0"/>
              </a:defRPr>
            </a:lvl7pPr>
            <a:lvl8pPr marL="3429000" indent="-228600" defTabSz="457200" eaLnBrk="0" fontAlgn="base" hangingPunct="0">
              <a:spcBef>
                <a:spcPct val="0"/>
              </a:spcBef>
              <a:spcAft>
                <a:spcPct val="0"/>
              </a:spcAft>
              <a:defRPr>
                <a:solidFill>
                  <a:schemeClr val="tx1"/>
                </a:solidFill>
                <a:latin typeface="Lato" panose="020F0502020204030203" pitchFamily="34" charset="0"/>
              </a:defRPr>
            </a:lvl8pPr>
            <a:lvl9pPr marL="3886200" indent="-228600" defTabSz="457200" eaLnBrk="0" fontAlgn="base" hangingPunct="0">
              <a:spcBef>
                <a:spcPct val="0"/>
              </a:spcBef>
              <a:spcAft>
                <a:spcPct val="0"/>
              </a:spcAft>
              <a:defRPr>
                <a:solidFill>
                  <a:schemeClr val="tx1"/>
                </a:solidFill>
                <a:latin typeface="Lato" panose="020F0502020204030203" pitchFamily="34" charset="0"/>
              </a:defRPr>
            </a:lvl9pPr>
          </a:lstStyle>
          <a:p>
            <a:pPr algn="just">
              <a:defRPr/>
            </a:pPr>
            <a:r>
              <a:rPr lang="en-US" altLang="en-US" sz="1067">
                <a:solidFill>
                  <a:schemeClr val="bg1"/>
                </a:solidFill>
                <a:latin typeface="Source Sans Pro" panose="020B0503030403020204" pitchFamily="34" charset="0"/>
                <a:ea typeface="Source Sans Pro" panose="020B0503030403020204" pitchFamily="34" charset="0"/>
              </a:rPr>
              <a:t> www.decode-council.org</a:t>
            </a:r>
          </a:p>
        </p:txBody>
      </p:sp>
      <p:sp>
        <p:nvSpPr>
          <p:cNvPr id="7" name="Slide Number Placeholder 16">
            <a:extLst>
              <a:ext uri="{FF2B5EF4-FFF2-40B4-BE49-F238E27FC236}">
                <a16:creationId xmlns:a16="http://schemas.microsoft.com/office/drawing/2014/main" id="{9BB0C4E0-44F5-7495-68F7-B8B99F5FC437}"/>
              </a:ext>
            </a:extLst>
          </p:cNvPr>
          <p:cNvSpPr>
            <a:spLocks noGrp="1"/>
          </p:cNvSpPr>
          <p:nvPr>
            <p:ph type="sldNum" sz="quarter" idx="10"/>
          </p:nvPr>
        </p:nvSpPr>
        <p:spPr>
          <a:xfrm>
            <a:off x="9103784" y="6021917"/>
            <a:ext cx="2453216" cy="472016"/>
          </a:xfrm>
        </p:spPr>
        <p:txBody>
          <a:bodyPr/>
          <a:lstStyle>
            <a:lvl1pPr>
              <a:defRPr>
                <a:solidFill>
                  <a:srgbClr val="FFFFFF"/>
                </a:solidFill>
                <a:latin typeface="Candara" panose="020E0502030303020204" pitchFamily="34" charset="0"/>
              </a:defRPr>
            </a:lvl1pPr>
          </a:lstStyle>
          <a:p>
            <a:pPr>
              <a:defRPr/>
            </a:pPr>
            <a:fld id="{1B1EFE8C-3F54-4E4A-AABF-533418E1C139}" type="slidenum">
              <a:rPr lang="en-US" altLang="it-IT"/>
              <a:pPr>
                <a:defRPr/>
              </a:pPr>
              <a:t>‹N›</a:t>
            </a:fld>
            <a:endParaRPr lang="en-US" altLang="it-IT"/>
          </a:p>
        </p:txBody>
      </p:sp>
    </p:spTree>
    <p:extLst>
      <p:ext uri="{BB962C8B-B14F-4D97-AF65-F5344CB8AC3E}">
        <p14:creationId xmlns:p14="http://schemas.microsoft.com/office/powerpoint/2010/main" val="2982462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8_Custom Layout">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8D2A16F2-01EB-156A-AF9F-506DEF9315B7}"/>
              </a:ext>
            </a:extLst>
          </p:cNvPr>
          <p:cNvSpPr/>
          <p:nvPr userDrawn="1"/>
        </p:nvSpPr>
        <p:spPr>
          <a:xfrm rot="5400000">
            <a:off x="10899776" y="6205009"/>
            <a:ext cx="836083" cy="469900"/>
          </a:xfrm>
          <a:prstGeom prst="rect">
            <a:avLst/>
          </a:prstGeom>
          <a:solidFill>
            <a:srgbClr val="402E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3" name="Slide Number Placeholder 16">
            <a:extLst>
              <a:ext uri="{FF2B5EF4-FFF2-40B4-BE49-F238E27FC236}">
                <a16:creationId xmlns:a16="http://schemas.microsoft.com/office/drawing/2014/main" id="{D3E80F05-D90C-B7BE-F820-F4E452020160}"/>
              </a:ext>
            </a:extLst>
          </p:cNvPr>
          <p:cNvSpPr txBox="1">
            <a:spLocks/>
          </p:cNvSpPr>
          <p:nvPr userDrawn="1"/>
        </p:nvSpPr>
        <p:spPr>
          <a:xfrm>
            <a:off x="9103784" y="6021917"/>
            <a:ext cx="2453216" cy="472016"/>
          </a:xfrm>
          <a:prstGeom prst="rect">
            <a:avLst/>
          </a:prstGeom>
        </p:spPr>
        <p:txBody>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defTabSz="457200" eaLnBrk="0" fontAlgn="base" hangingPunct="0">
              <a:spcBef>
                <a:spcPct val="0"/>
              </a:spcBef>
              <a:spcAft>
                <a:spcPct val="0"/>
              </a:spcAft>
              <a:defRPr>
                <a:solidFill>
                  <a:schemeClr val="tx1"/>
                </a:solidFill>
                <a:latin typeface="Lato" panose="020F0502020204030203" pitchFamily="34" charset="0"/>
              </a:defRPr>
            </a:lvl6pPr>
            <a:lvl7pPr marL="2971800" indent="-228600" defTabSz="457200" eaLnBrk="0" fontAlgn="base" hangingPunct="0">
              <a:spcBef>
                <a:spcPct val="0"/>
              </a:spcBef>
              <a:spcAft>
                <a:spcPct val="0"/>
              </a:spcAft>
              <a:defRPr>
                <a:solidFill>
                  <a:schemeClr val="tx1"/>
                </a:solidFill>
                <a:latin typeface="Lato" panose="020F0502020204030203" pitchFamily="34" charset="0"/>
              </a:defRPr>
            </a:lvl7pPr>
            <a:lvl8pPr marL="3429000" indent="-228600" defTabSz="457200" eaLnBrk="0" fontAlgn="base" hangingPunct="0">
              <a:spcBef>
                <a:spcPct val="0"/>
              </a:spcBef>
              <a:spcAft>
                <a:spcPct val="0"/>
              </a:spcAft>
              <a:defRPr>
                <a:solidFill>
                  <a:schemeClr val="tx1"/>
                </a:solidFill>
                <a:latin typeface="Lato" panose="020F0502020204030203" pitchFamily="34" charset="0"/>
              </a:defRPr>
            </a:lvl8pPr>
            <a:lvl9pPr marL="3886200" indent="-228600" defTabSz="457200" eaLnBrk="0" fontAlgn="base" hangingPunct="0">
              <a:spcBef>
                <a:spcPct val="0"/>
              </a:spcBef>
              <a:spcAft>
                <a:spcPct val="0"/>
              </a:spcAft>
              <a:defRPr>
                <a:solidFill>
                  <a:schemeClr val="tx1"/>
                </a:solidFill>
                <a:latin typeface="Lato" panose="020F0502020204030203" pitchFamily="34" charset="0"/>
              </a:defRPr>
            </a:lvl9pPr>
          </a:lstStyle>
          <a:p>
            <a:pPr algn="r">
              <a:defRPr/>
            </a:pPr>
            <a:fld id="{564655A0-61BC-4B74-96BE-8E61A8197C34}" type="slidenum">
              <a:rPr lang="en-US" altLang="it-IT" sz="1600" smtClean="0">
                <a:solidFill>
                  <a:srgbClr val="FFFFFF"/>
                </a:solidFill>
                <a:latin typeface="Candara" panose="020E0502030303020204" pitchFamily="34" charset="0"/>
              </a:rPr>
              <a:pPr algn="r">
                <a:defRPr/>
              </a:pPr>
              <a:t>‹N›</a:t>
            </a:fld>
            <a:endParaRPr lang="en-US" altLang="it-IT" sz="1600">
              <a:solidFill>
                <a:srgbClr val="FFFFFF"/>
              </a:solidFill>
              <a:latin typeface="Candara" panose="020E0502030303020204" pitchFamily="34" charset="0"/>
            </a:endParaRPr>
          </a:p>
        </p:txBody>
      </p:sp>
      <p:sp>
        <p:nvSpPr>
          <p:cNvPr id="4" name="Rectangle 4">
            <a:extLst>
              <a:ext uri="{FF2B5EF4-FFF2-40B4-BE49-F238E27FC236}">
                <a16:creationId xmlns:a16="http://schemas.microsoft.com/office/drawing/2014/main" id="{51FEA5F0-B92B-C490-6E0E-82D6EA62A352}"/>
              </a:ext>
            </a:extLst>
          </p:cNvPr>
          <p:cNvSpPr/>
          <p:nvPr userDrawn="1"/>
        </p:nvSpPr>
        <p:spPr>
          <a:xfrm>
            <a:off x="0" y="0"/>
            <a:ext cx="12192000" cy="829733"/>
          </a:xfrm>
          <a:prstGeom prst="rect">
            <a:avLst/>
          </a:prstGeom>
          <a:solidFill>
            <a:srgbClr val="402E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pic>
        <p:nvPicPr>
          <p:cNvPr id="5" name="Picture 6">
            <a:extLst>
              <a:ext uri="{FF2B5EF4-FFF2-40B4-BE49-F238E27FC236}">
                <a16:creationId xmlns:a16="http://schemas.microsoft.com/office/drawing/2014/main" id="{6C97FD57-03A6-D5A4-A534-767E9290DB73}"/>
              </a:ext>
            </a:extLst>
          </p:cNvPr>
          <p:cNvPicPr>
            <a:picLocks noChangeAspect="1"/>
          </p:cNvPicPr>
          <p:nvPr userDrawn="1"/>
        </p:nvPicPr>
        <p:blipFill>
          <a:blip r:embed="rId2">
            <a:extLst>
              <a:ext uri="{28A0092B-C50C-407E-A947-70E740481C1C}">
                <a14:useLocalDpi xmlns:a14="http://schemas.microsoft.com/office/drawing/2010/main" val="0"/>
              </a:ext>
            </a:extLst>
          </a:blip>
          <a:srcRect t="21146" r="15536"/>
          <a:stretch>
            <a:fillRect/>
          </a:stretch>
        </p:blipFill>
        <p:spPr bwMode="auto">
          <a:xfrm>
            <a:off x="6493934" y="-10584"/>
            <a:ext cx="5721351" cy="2561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BF5D0130-9778-465D-6259-7EC9E6DF829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0251" y="188385"/>
            <a:ext cx="347133" cy="400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7">
            <a:extLst>
              <a:ext uri="{FF2B5EF4-FFF2-40B4-BE49-F238E27FC236}">
                <a16:creationId xmlns:a16="http://schemas.microsoft.com/office/drawing/2014/main" id="{06681C1D-D74F-F2C2-FF53-ECECA924CB9E}"/>
              </a:ext>
            </a:extLst>
          </p:cNvPr>
          <p:cNvSpPr txBox="1">
            <a:spLocks noChangeArrowheads="1"/>
          </p:cNvSpPr>
          <p:nvPr userDrawn="1"/>
        </p:nvSpPr>
        <p:spPr bwMode="auto">
          <a:xfrm>
            <a:off x="1172634" y="270934"/>
            <a:ext cx="2611967" cy="256545"/>
          </a:xfrm>
          <a:prstGeom prst="rect">
            <a:avLst/>
          </a:prstGeom>
          <a:noFill/>
          <a:ln>
            <a:noFill/>
          </a:ln>
        </p:spPr>
        <p:txBody>
          <a:bodyPr>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defTabSz="457200" eaLnBrk="0" fontAlgn="base" hangingPunct="0">
              <a:spcBef>
                <a:spcPct val="0"/>
              </a:spcBef>
              <a:spcAft>
                <a:spcPct val="0"/>
              </a:spcAft>
              <a:defRPr>
                <a:solidFill>
                  <a:schemeClr val="tx1"/>
                </a:solidFill>
                <a:latin typeface="Lato" panose="020F0502020204030203" pitchFamily="34" charset="0"/>
              </a:defRPr>
            </a:lvl6pPr>
            <a:lvl7pPr marL="2971800" indent="-228600" defTabSz="457200" eaLnBrk="0" fontAlgn="base" hangingPunct="0">
              <a:spcBef>
                <a:spcPct val="0"/>
              </a:spcBef>
              <a:spcAft>
                <a:spcPct val="0"/>
              </a:spcAft>
              <a:defRPr>
                <a:solidFill>
                  <a:schemeClr val="tx1"/>
                </a:solidFill>
                <a:latin typeface="Lato" panose="020F0502020204030203" pitchFamily="34" charset="0"/>
              </a:defRPr>
            </a:lvl7pPr>
            <a:lvl8pPr marL="3429000" indent="-228600" defTabSz="457200" eaLnBrk="0" fontAlgn="base" hangingPunct="0">
              <a:spcBef>
                <a:spcPct val="0"/>
              </a:spcBef>
              <a:spcAft>
                <a:spcPct val="0"/>
              </a:spcAft>
              <a:defRPr>
                <a:solidFill>
                  <a:schemeClr val="tx1"/>
                </a:solidFill>
                <a:latin typeface="Lato" panose="020F0502020204030203" pitchFamily="34" charset="0"/>
              </a:defRPr>
            </a:lvl8pPr>
            <a:lvl9pPr marL="3886200" indent="-228600" defTabSz="457200" eaLnBrk="0" fontAlgn="base" hangingPunct="0">
              <a:spcBef>
                <a:spcPct val="0"/>
              </a:spcBef>
              <a:spcAft>
                <a:spcPct val="0"/>
              </a:spcAft>
              <a:defRPr>
                <a:solidFill>
                  <a:schemeClr val="tx1"/>
                </a:solidFill>
                <a:latin typeface="Lato" panose="020F0502020204030203" pitchFamily="34" charset="0"/>
              </a:defRPr>
            </a:lvl9pPr>
          </a:lstStyle>
          <a:p>
            <a:pPr algn="just">
              <a:defRPr/>
            </a:pPr>
            <a:r>
              <a:rPr lang="en-US" altLang="en-US" sz="1067">
                <a:solidFill>
                  <a:schemeClr val="bg1"/>
                </a:solidFill>
                <a:latin typeface="Source Sans Pro" panose="020B0503030403020204" pitchFamily="34" charset="0"/>
                <a:ea typeface="Source Sans Pro" panose="020B0503030403020204" pitchFamily="34" charset="0"/>
              </a:rPr>
              <a:t> www.decode-council.org</a:t>
            </a:r>
          </a:p>
        </p:txBody>
      </p:sp>
    </p:spTree>
    <p:extLst>
      <p:ext uri="{BB962C8B-B14F-4D97-AF65-F5344CB8AC3E}">
        <p14:creationId xmlns:p14="http://schemas.microsoft.com/office/powerpoint/2010/main" val="879375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EE454-0CBA-4833-AEAC-1DAFB9AAAE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DC7E6C-558D-4808-B310-68F85209BB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A87D6C-06D7-4CE4-AC3B-C7896C5C4950}"/>
              </a:ext>
            </a:extLst>
          </p:cNvPr>
          <p:cNvSpPr>
            <a:spLocks noGrp="1"/>
          </p:cNvSpPr>
          <p:nvPr>
            <p:ph type="dt" sz="half" idx="10"/>
          </p:nvPr>
        </p:nvSpPr>
        <p:spPr/>
        <p:txBody>
          <a:bodyPr/>
          <a:lstStyle/>
          <a:p>
            <a:fld id="{91A45529-3EC3-4340-BC29-87608F7EB8B6}" type="datetimeFigureOut">
              <a:rPr lang="en-US" smtClean="0"/>
              <a:t>6/13/2023</a:t>
            </a:fld>
            <a:endParaRPr lang="en-US"/>
          </a:p>
        </p:txBody>
      </p:sp>
      <p:sp>
        <p:nvSpPr>
          <p:cNvPr id="5" name="Footer Placeholder 4">
            <a:extLst>
              <a:ext uri="{FF2B5EF4-FFF2-40B4-BE49-F238E27FC236}">
                <a16:creationId xmlns:a16="http://schemas.microsoft.com/office/drawing/2014/main" id="{AB89330D-1331-4614-9201-FC41C14696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177B77-FD16-4D72-B10C-7B8416F34EFB}"/>
              </a:ext>
            </a:extLst>
          </p:cNvPr>
          <p:cNvSpPr>
            <a:spLocks noGrp="1"/>
          </p:cNvSpPr>
          <p:nvPr>
            <p:ph type="sldNum" sz="quarter" idx="12"/>
          </p:nvPr>
        </p:nvSpPr>
        <p:spPr/>
        <p:txBody>
          <a:bodyPr/>
          <a:lstStyle/>
          <a:p>
            <a:fld id="{4CEF17CB-C5DC-4016-9DC1-E1D7D684D4E8}" type="slidenum">
              <a:rPr lang="en-US" smtClean="0"/>
              <a:t>‹N›</a:t>
            </a:fld>
            <a:endParaRPr lang="en-US"/>
          </a:p>
        </p:txBody>
      </p:sp>
    </p:spTree>
    <p:extLst>
      <p:ext uri="{BB962C8B-B14F-4D97-AF65-F5344CB8AC3E}">
        <p14:creationId xmlns:p14="http://schemas.microsoft.com/office/powerpoint/2010/main" val="1231370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54FD1-E26F-496B-B46C-06CC701008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0D5972-F2AF-4FF6-9780-F193D67ED3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47F70F-3D61-4AA9-B5E2-35AA481F9238}"/>
              </a:ext>
            </a:extLst>
          </p:cNvPr>
          <p:cNvSpPr>
            <a:spLocks noGrp="1"/>
          </p:cNvSpPr>
          <p:nvPr>
            <p:ph type="dt" sz="half" idx="10"/>
          </p:nvPr>
        </p:nvSpPr>
        <p:spPr/>
        <p:txBody>
          <a:bodyPr/>
          <a:lstStyle/>
          <a:p>
            <a:fld id="{91A45529-3EC3-4340-BC29-87608F7EB8B6}" type="datetimeFigureOut">
              <a:rPr lang="en-US" smtClean="0"/>
              <a:t>6/13/2023</a:t>
            </a:fld>
            <a:endParaRPr lang="en-US"/>
          </a:p>
        </p:txBody>
      </p:sp>
      <p:sp>
        <p:nvSpPr>
          <p:cNvPr id="5" name="Footer Placeholder 4">
            <a:extLst>
              <a:ext uri="{FF2B5EF4-FFF2-40B4-BE49-F238E27FC236}">
                <a16:creationId xmlns:a16="http://schemas.microsoft.com/office/drawing/2014/main" id="{B2F57A66-7E80-4FAD-8BCC-B49D5D67D1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60B580-CF31-45FB-A585-5CAAC6DDB636}"/>
              </a:ext>
            </a:extLst>
          </p:cNvPr>
          <p:cNvSpPr>
            <a:spLocks noGrp="1"/>
          </p:cNvSpPr>
          <p:nvPr>
            <p:ph type="sldNum" sz="quarter" idx="12"/>
          </p:nvPr>
        </p:nvSpPr>
        <p:spPr/>
        <p:txBody>
          <a:bodyPr/>
          <a:lstStyle/>
          <a:p>
            <a:fld id="{4CEF17CB-C5DC-4016-9DC1-E1D7D684D4E8}" type="slidenum">
              <a:rPr lang="en-US" smtClean="0"/>
              <a:t>‹N›</a:t>
            </a:fld>
            <a:endParaRPr lang="en-US"/>
          </a:p>
        </p:txBody>
      </p:sp>
    </p:spTree>
    <p:extLst>
      <p:ext uri="{BB962C8B-B14F-4D97-AF65-F5344CB8AC3E}">
        <p14:creationId xmlns:p14="http://schemas.microsoft.com/office/powerpoint/2010/main" val="1210541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0E3F5-4555-4C5E-B660-E9BCD89DE9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ADD1B7-C53D-4C53-82B7-33C6124C6E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7BB02C-976E-499D-B880-6C3FE92A69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AF08BC-F9A6-4C9F-9546-93A007EF4F0E}"/>
              </a:ext>
            </a:extLst>
          </p:cNvPr>
          <p:cNvSpPr>
            <a:spLocks noGrp="1"/>
          </p:cNvSpPr>
          <p:nvPr>
            <p:ph type="dt" sz="half" idx="10"/>
          </p:nvPr>
        </p:nvSpPr>
        <p:spPr/>
        <p:txBody>
          <a:bodyPr/>
          <a:lstStyle/>
          <a:p>
            <a:fld id="{91A45529-3EC3-4340-BC29-87608F7EB8B6}" type="datetimeFigureOut">
              <a:rPr lang="en-US" smtClean="0"/>
              <a:t>6/13/2023</a:t>
            </a:fld>
            <a:endParaRPr lang="en-US"/>
          </a:p>
        </p:txBody>
      </p:sp>
      <p:sp>
        <p:nvSpPr>
          <p:cNvPr id="6" name="Footer Placeholder 5">
            <a:extLst>
              <a:ext uri="{FF2B5EF4-FFF2-40B4-BE49-F238E27FC236}">
                <a16:creationId xmlns:a16="http://schemas.microsoft.com/office/drawing/2014/main" id="{1DC8CC6D-774C-4A34-89AA-3F582D731B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62792F-1CBA-47EA-9790-B5FA28B882FC}"/>
              </a:ext>
            </a:extLst>
          </p:cNvPr>
          <p:cNvSpPr>
            <a:spLocks noGrp="1"/>
          </p:cNvSpPr>
          <p:nvPr>
            <p:ph type="sldNum" sz="quarter" idx="12"/>
          </p:nvPr>
        </p:nvSpPr>
        <p:spPr/>
        <p:txBody>
          <a:bodyPr/>
          <a:lstStyle/>
          <a:p>
            <a:fld id="{4CEF17CB-C5DC-4016-9DC1-E1D7D684D4E8}" type="slidenum">
              <a:rPr lang="en-US" smtClean="0"/>
              <a:t>‹N›</a:t>
            </a:fld>
            <a:endParaRPr lang="en-US"/>
          </a:p>
        </p:txBody>
      </p:sp>
    </p:spTree>
    <p:extLst>
      <p:ext uri="{BB962C8B-B14F-4D97-AF65-F5344CB8AC3E}">
        <p14:creationId xmlns:p14="http://schemas.microsoft.com/office/powerpoint/2010/main" val="2432559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416E6-10DF-4516-973D-A02AA5C2FD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EB402B-BEBC-4204-ACD5-B003BC4221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451278-3C52-4669-ADEA-4D9FD6844B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60B175-9DF7-4BAE-B712-42ED00758F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59C07D-1213-4473-B22E-4831EF6EA7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936AF0-2E4C-4803-9083-6CD738544D52}"/>
              </a:ext>
            </a:extLst>
          </p:cNvPr>
          <p:cNvSpPr>
            <a:spLocks noGrp="1"/>
          </p:cNvSpPr>
          <p:nvPr>
            <p:ph type="dt" sz="half" idx="10"/>
          </p:nvPr>
        </p:nvSpPr>
        <p:spPr/>
        <p:txBody>
          <a:bodyPr/>
          <a:lstStyle/>
          <a:p>
            <a:fld id="{91A45529-3EC3-4340-BC29-87608F7EB8B6}" type="datetimeFigureOut">
              <a:rPr lang="en-US" smtClean="0"/>
              <a:t>6/13/2023</a:t>
            </a:fld>
            <a:endParaRPr lang="en-US"/>
          </a:p>
        </p:txBody>
      </p:sp>
      <p:sp>
        <p:nvSpPr>
          <p:cNvPr id="8" name="Footer Placeholder 7">
            <a:extLst>
              <a:ext uri="{FF2B5EF4-FFF2-40B4-BE49-F238E27FC236}">
                <a16:creationId xmlns:a16="http://schemas.microsoft.com/office/drawing/2014/main" id="{1640411E-14CF-464D-B7B9-4D5AE5AF58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ECE80B-EEA2-4435-BACB-2DB8775F039C}"/>
              </a:ext>
            </a:extLst>
          </p:cNvPr>
          <p:cNvSpPr>
            <a:spLocks noGrp="1"/>
          </p:cNvSpPr>
          <p:nvPr>
            <p:ph type="sldNum" sz="quarter" idx="12"/>
          </p:nvPr>
        </p:nvSpPr>
        <p:spPr/>
        <p:txBody>
          <a:bodyPr/>
          <a:lstStyle/>
          <a:p>
            <a:fld id="{4CEF17CB-C5DC-4016-9DC1-E1D7D684D4E8}" type="slidenum">
              <a:rPr lang="en-US" smtClean="0"/>
              <a:t>‹N›</a:t>
            </a:fld>
            <a:endParaRPr lang="en-US"/>
          </a:p>
        </p:txBody>
      </p:sp>
    </p:spTree>
    <p:extLst>
      <p:ext uri="{BB962C8B-B14F-4D97-AF65-F5344CB8AC3E}">
        <p14:creationId xmlns:p14="http://schemas.microsoft.com/office/powerpoint/2010/main" val="4137555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0A983-EE47-434E-921F-B145BE67867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6828547-DD2A-4712-A29F-951C6BBFDAD4}"/>
              </a:ext>
            </a:extLst>
          </p:cNvPr>
          <p:cNvSpPr>
            <a:spLocks noGrp="1"/>
          </p:cNvSpPr>
          <p:nvPr>
            <p:ph type="dt" sz="half" idx="10"/>
          </p:nvPr>
        </p:nvSpPr>
        <p:spPr/>
        <p:txBody>
          <a:bodyPr/>
          <a:lstStyle/>
          <a:p>
            <a:fld id="{91A45529-3EC3-4340-BC29-87608F7EB8B6}" type="datetimeFigureOut">
              <a:rPr lang="en-US" smtClean="0"/>
              <a:t>6/13/2023</a:t>
            </a:fld>
            <a:endParaRPr lang="en-US"/>
          </a:p>
        </p:txBody>
      </p:sp>
      <p:sp>
        <p:nvSpPr>
          <p:cNvPr id="4" name="Footer Placeholder 3">
            <a:extLst>
              <a:ext uri="{FF2B5EF4-FFF2-40B4-BE49-F238E27FC236}">
                <a16:creationId xmlns:a16="http://schemas.microsoft.com/office/drawing/2014/main" id="{AA1956FA-89F6-44C8-914F-AD64F55774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147620-BBB6-49AF-A752-1F665576FAF6}"/>
              </a:ext>
            </a:extLst>
          </p:cNvPr>
          <p:cNvSpPr>
            <a:spLocks noGrp="1"/>
          </p:cNvSpPr>
          <p:nvPr>
            <p:ph type="sldNum" sz="quarter" idx="12"/>
          </p:nvPr>
        </p:nvSpPr>
        <p:spPr/>
        <p:txBody>
          <a:bodyPr/>
          <a:lstStyle/>
          <a:p>
            <a:fld id="{4CEF17CB-C5DC-4016-9DC1-E1D7D684D4E8}" type="slidenum">
              <a:rPr lang="en-US" smtClean="0"/>
              <a:t>‹N›</a:t>
            </a:fld>
            <a:endParaRPr lang="en-US"/>
          </a:p>
        </p:txBody>
      </p:sp>
    </p:spTree>
    <p:extLst>
      <p:ext uri="{BB962C8B-B14F-4D97-AF65-F5344CB8AC3E}">
        <p14:creationId xmlns:p14="http://schemas.microsoft.com/office/powerpoint/2010/main" val="198428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ACB041-20CA-4CFD-8813-894B935C008C}"/>
              </a:ext>
            </a:extLst>
          </p:cNvPr>
          <p:cNvSpPr>
            <a:spLocks noGrp="1"/>
          </p:cNvSpPr>
          <p:nvPr>
            <p:ph type="dt" sz="half" idx="10"/>
          </p:nvPr>
        </p:nvSpPr>
        <p:spPr/>
        <p:txBody>
          <a:bodyPr/>
          <a:lstStyle/>
          <a:p>
            <a:fld id="{91A45529-3EC3-4340-BC29-87608F7EB8B6}" type="datetimeFigureOut">
              <a:rPr lang="en-US" smtClean="0"/>
              <a:t>6/13/2023</a:t>
            </a:fld>
            <a:endParaRPr lang="en-US"/>
          </a:p>
        </p:txBody>
      </p:sp>
      <p:sp>
        <p:nvSpPr>
          <p:cNvPr id="3" name="Footer Placeholder 2">
            <a:extLst>
              <a:ext uri="{FF2B5EF4-FFF2-40B4-BE49-F238E27FC236}">
                <a16:creationId xmlns:a16="http://schemas.microsoft.com/office/drawing/2014/main" id="{BBD8767F-B44E-443E-9821-9E34D9813C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4CF1CB-8754-481A-B1CA-5690D5991746}"/>
              </a:ext>
            </a:extLst>
          </p:cNvPr>
          <p:cNvSpPr>
            <a:spLocks noGrp="1"/>
          </p:cNvSpPr>
          <p:nvPr>
            <p:ph type="sldNum" sz="quarter" idx="12"/>
          </p:nvPr>
        </p:nvSpPr>
        <p:spPr/>
        <p:txBody>
          <a:bodyPr/>
          <a:lstStyle/>
          <a:p>
            <a:fld id="{4CEF17CB-C5DC-4016-9DC1-E1D7D684D4E8}" type="slidenum">
              <a:rPr lang="en-US" smtClean="0"/>
              <a:t>‹N›</a:t>
            </a:fld>
            <a:endParaRPr lang="en-US"/>
          </a:p>
        </p:txBody>
      </p:sp>
    </p:spTree>
    <p:extLst>
      <p:ext uri="{BB962C8B-B14F-4D97-AF65-F5344CB8AC3E}">
        <p14:creationId xmlns:p14="http://schemas.microsoft.com/office/powerpoint/2010/main" val="4118887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ECF56-EC52-4EC3-8E83-CF2D288553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4A21F32-C241-455D-9EB8-8147EFFBF1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2A75C4A-FD17-426E-837B-C354322EAC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EF9E98-0F7C-43C2-A517-E5D3CE53913B}"/>
              </a:ext>
            </a:extLst>
          </p:cNvPr>
          <p:cNvSpPr>
            <a:spLocks noGrp="1"/>
          </p:cNvSpPr>
          <p:nvPr>
            <p:ph type="dt" sz="half" idx="10"/>
          </p:nvPr>
        </p:nvSpPr>
        <p:spPr/>
        <p:txBody>
          <a:bodyPr/>
          <a:lstStyle/>
          <a:p>
            <a:fld id="{91A45529-3EC3-4340-BC29-87608F7EB8B6}" type="datetimeFigureOut">
              <a:rPr lang="en-US" smtClean="0"/>
              <a:t>6/13/2023</a:t>
            </a:fld>
            <a:endParaRPr lang="en-US"/>
          </a:p>
        </p:txBody>
      </p:sp>
      <p:sp>
        <p:nvSpPr>
          <p:cNvPr id="6" name="Footer Placeholder 5">
            <a:extLst>
              <a:ext uri="{FF2B5EF4-FFF2-40B4-BE49-F238E27FC236}">
                <a16:creationId xmlns:a16="http://schemas.microsoft.com/office/drawing/2014/main" id="{B944CF11-B333-4374-8E39-B7C28AF3E4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8CEB1A-FD5D-4F4F-9E21-0DE3E545BE0F}"/>
              </a:ext>
            </a:extLst>
          </p:cNvPr>
          <p:cNvSpPr>
            <a:spLocks noGrp="1"/>
          </p:cNvSpPr>
          <p:nvPr>
            <p:ph type="sldNum" sz="quarter" idx="12"/>
          </p:nvPr>
        </p:nvSpPr>
        <p:spPr/>
        <p:txBody>
          <a:bodyPr/>
          <a:lstStyle/>
          <a:p>
            <a:fld id="{4CEF17CB-C5DC-4016-9DC1-E1D7D684D4E8}" type="slidenum">
              <a:rPr lang="en-US" smtClean="0"/>
              <a:t>‹N›</a:t>
            </a:fld>
            <a:endParaRPr lang="en-US"/>
          </a:p>
        </p:txBody>
      </p:sp>
    </p:spTree>
    <p:extLst>
      <p:ext uri="{BB962C8B-B14F-4D97-AF65-F5344CB8AC3E}">
        <p14:creationId xmlns:p14="http://schemas.microsoft.com/office/powerpoint/2010/main" val="3618287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C3476-E35A-4804-9513-BB3AFD4929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539EEC-F447-42B4-AB07-7C047D49BC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AB59C6-F4C8-45CE-A032-873913AD49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368601-2BC4-4CF3-BEBF-32E84991D66B}"/>
              </a:ext>
            </a:extLst>
          </p:cNvPr>
          <p:cNvSpPr>
            <a:spLocks noGrp="1"/>
          </p:cNvSpPr>
          <p:nvPr>
            <p:ph type="dt" sz="half" idx="10"/>
          </p:nvPr>
        </p:nvSpPr>
        <p:spPr/>
        <p:txBody>
          <a:bodyPr/>
          <a:lstStyle/>
          <a:p>
            <a:fld id="{91A45529-3EC3-4340-BC29-87608F7EB8B6}" type="datetimeFigureOut">
              <a:rPr lang="en-US" smtClean="0"/>
              <a:t>6/13/2023</a:t>
            </a:fld>
            <a:endParaRPr lang="en-US"/>
          </a:p>
        </p:txBody>
      </p:sp>
      <p:sp>
        <p:nvSpPr>
          <p:cNvPr id="6" name="Footer Placeholder 5">
            <a:extLst>
              <a:ext uri="{FF2B5EF4-FFF2-40B4-BE49-F238E27FC236}">
                <a16:creationId xmlns:a16="http://schemas.microsoft.com/office/drawing/2014/main" id="{BBDFD8B6-50B1-4BCF-A1D7-8E0356B060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CB00E3-CC0A-4393-BCA5-025A72B052EA}"/>
              </a:ext>
            </a:extLst>
          </p:cNvPr>
          <p:cNvSpPr>
            <a:spLocks noGrp="1"/>
          </p:cNvSpPr>
          <p:nvPr>
            <p:ph type="sldNum" sz="quarter" idx="12"/>
          </p:nvPr>
        </p:nvSpPr>
        <p:spPr/>
        <p:txBody>
          <a:bodyPr/>
          <a:lstStyle/>
          <a:p>
            <a:fld id="{4CEF17CB-C5DC-4016-9DC1-E1D7D684D4E8}" type="slidenum">
              <a:rPr lang="en-US" smtClean="0"/>
              <a:t>‹N›</a:t>
            </a:fld>
            <a:endParaRPr lang="en-US"/>
          </a:p>
        </p:txBody>
      </p:sp>
    </p:spTree>
    <p:extLst>
      <p:ext uri="{BB962C8B-B14F-4D97-AF65-F5344CB8AC3E}">
        <p14:creationId xmlns:p14="http://schemas.microsoft.com/office/powerpoint/2010/main" val="2066325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6575F5-DC1F-4B76-81CA-C5C17E6E2F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2B4848-B8E2-45D3-BDCF-D418A36493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5BDA33-77E6-4C5E-98B3-000D9A1ACE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A45529-3EC3-4340-BC29-87608F7EB8B6}" type="datetimeFigureOut">
              <a:rPr lang="en-US" smtClean="0"/>
              <a:t>6/13/2023</a:t>
            </a:fld>
            <a:endParaRPr lang="en-US"/>
          </a:p>
        </p:txBody>
      </p:sp>
      <p:sp>
        <p:nvSpPr>
          <p:cNvPr id="5" name="Footer Placeholder 4">
            <a:extLst>
              <a:ext uri="{FF2B5EF4-FFF2-40B4-BE49-F238E27FC236}">
                <a16:creationId xmlns:a16="http://schemas.microsoft.com/office/drawing/2014/main" id="{5DD96DB2-33C9-4A02-8983-7408838F2C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6EB961-3DD6-4C53-AE99-8EF32FCB09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EF17CB-C5DC-4016-9DC1-E1D7D684D4E8}" type="slidenum">
              <a:rPr lang="en-US" smtClean="0"/>
              <a:t>‹N›</a:t>
            </a:fld>
            <a:endParaRPr lang="en-US"/>
          </a:p>
        </p:txBody>
      </p:sp>
    </p:spTree>
    <p:extLst>
      <p:ext uri="{BB962C8B-B14F-4D97-AF65-F5344CB8AC3E}">
        <p14:creationId xmlns:p14="http://schemas.microsoft.com/office/powerpoint/2010/main" val="2984251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3D27A2D-D586-09F0-4BDC-2FD698379541}"/>
              </a:ext>
            </a:extLst>
          </p:cNvPr>
          <p:cNvSpPr>
            <a:spLocks noGrp="1"/>
          </p:cNvSpPr>
          <p:nvPr>
            <p:ph type="sldNum" sz="quarter" idx="4"/>
          </p:nvPr>
        </p:nvSpPr>
        <p:spPr>
          <a:xfrm>
            <a:off x="8610600" y="6356351"/>
            <a:ext cx="2743200" cy="366183"/>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defRPr>
            </a:lvl1pPr>
          </a:lstStyle>
          <a:p>
            <a:pPr>
              <a:defRPr/>
            </a:pPr>
            <a:fld id="{4B10A11A-E3D0-4312-9A50-B32DCC0E3511}" type="slidenum">
              <a:rPr lang="en-US" altLang="it-IT"/>
              <a:pPr>
                <a:defRPr/>
              </a:pPr>
              <a:t>‹N›</a:t>
            </a:fld>
            <a:endParaRPr lang="en-US" altLang="it-IT"/>
          </a:p>
        </p:txBody>
      </p:sp>
    </p:spTree>
    <p:extLst>
      <p:ext uri="{BB962C8B-B14F-4D97-AF65-F5344CB8AC3E}">
        <p14:creationId xmlns:p14="http://schemas.microsoft.com/office/powerpoint/2010/main" val="3981987185"/>
      </p:ext>
    </p:extLst>
  </p:cSld>
  <p:clrMap bg1="lt1" tx1="dk1" bg2="lt2" tx2="dk2" accent1="accent1" accent2="accent2" accent3="accent3" accent4="accent4" accent5="accent5" accent6="accent6" hlink="hlink" folHlink="folHlink"/>
  <p:sldLayoutIdLst>
    <p:sldLayoutId id="2147483680" r:id="rId1"/>
    <p:sldLayoutId id="2147483681" r:id="rId2"/>
  </p:sldLayoutIdLst>
  <p:hf sldNum="0" hdr="0" ftr="0" dt="0"/>
  <p:txStyles>
    <p:titleStyle>
      <a:lvl1pPr algn="l" defTabSz="914377"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defTabSz="914377" rtl="0" eaLnBrk="0" fontAlgn="base" hangingPunct="0">
        <a:lnSpc>
          <a:spcPct val="90000"/>
        </a:lnSpc>
        <a:spcBef>
          <a:spcPct val="0"/>
        </a:spcBef>
        <a:spcAft>
          <a:spcPct val="0"/>
        </a:spcAft>
        <a:defRPr sz="4400">
          <a:solidFill>
            <a:schemeClr val="tx1"/>
          </a:solidFill>
          <a:latin typeface="Franklin Gothic Medium" panose="020B0603020102020204" pitchFamily="34" charset="0"/>
        </a:defRPr>
      </a:lvl2pPr>
      <a:lvl3pPr algn="l" defTabSz="914377" rtl="0" eaLnBrk="0" fontAlgn="base" hangingPunct="0">
        <a:lnSpc>
          <a:spcPct val="90000"/>
        </a:lnSpc>
        <a:spcBef>
          <a:spcPct val="0"/>
        </a:spcBef>
        <a:spcAft>
          <a:spcPct val="0"/>
        </a:spcAft>
        <a:defRPr sz="4400">
          <a:solidFill>
            <a:schemeClr val="tx1"/>
          </a:solidFill>
          <a:latin typeface="Franklin Gothic Medium" panose="020B0603020102020204" pitchFamily="34" charset="0"/>
        </a:defRPr>
      </a:lvl3pPr>
      <a:lvl4pPr algn="l" defTabSz="914377" rtl="0" eaLnBrk="0" fontAlgn="base" hangingPunct="0">
        <a:lnSpc>
          <a:spcPct val="90000"/>
        </a:lnSpc>
        <a:spcBef>
          <a:spcPct val="0"/>
        </a:spcBef>
        <a:spcAft>
          <a:spcPct val="0"/>
        </a:spcAft>
        <a:defRPr sz="4400">
          <a:solidFill>
            <a:schemeClr val="tx1"/>
          </a:solidFill>
          <a:latin typeface="Franklin Gothic Medium" panose="020B0603020102020204" pitchFamily="34" charset="0"/>
        </a:defRPr>
      </a:lvl4pPr>
      <a:lvl5pPr algn="l" defTabSz="914377" rtl="0" eaLnBrk="0" fontAlgn="base" hangingPunct="0">
        <a:lnSpc>
          <a:spcPct val="90000"/>
        </a:lnSpc>
        <a:spcBef>
          <a:spcPct val="0"/>
        </a:spcBef>
        <a:spcAft>
          <a:spcPct val="0"/>
        </a:spcAft>
        <a:defRPr sz="4400">
          <a:solidFill>
            <a:schemeClr val="tx1"/>
          </a:solidFill>
          <a:latin typeface="Franklin Gothic Medium" panose="020B0603020102020204" pitchFamily="34" charset="0"/>
        </a:defRPr>
      </a:lvl5pPr>
      <a:lvl6pPr marL="609585" algn="l" defTabSz="914377" rtl="0" fontAlgn="base">
        <a:lnSpc>
          <a:spcPct val="90000"/>
        </a:lnSpc>
        <a:spcBef>
          <a:spcPct val="0"/>
        </a:spcBef>
        <a:spcAft>
          <a:spcPct val="0"/>
        </a:spcAft>
        <a:defRPr sz="4400">
          <a:solidFill>
            <a:schemeClr val="tx1"/>
          </a:solidFill>
          <a:latin typeface="Playfair Display" panose="00000500000000000000" pitchFamily="2" charset="0"/>
        </a:defRPr>
      </a:lvl6pPr>
      <a:lvl7pPr marL="1219170" algn="l" defTabSz="914377" rtl="0" fontAlgn="base">
        <a:lnSpc>
          <a:spcPct val="90000"/>
        </a:lnSpc>
        <a:spcBef>
          <a:spcPct val="0"/>
        </a:spcBef>
        <a:spcAft>
          <a:spcPct val="0"/>
        </a:spcAft>
        <a:defRPr sz="4400">
          <a:solidFill>
            <a:schemeClr val="tx1"/>
          </a:solidFill>
          <a:latin typeface="Playfair Display" panose="00000500000000000000" pitchFamily="2" charset="0"/>
        </a:defRPr>
      </a:lvl7pPr>
      <a:lvl8pPr marL="1828754" algn="l" defTabSz="914377" rtl="0" fontAlgn="base">
        <a:lnSpc>
          <a:spcPct val="90000"/>
        </a:lnSpc>
        <a:spcBef>
          <a:spcPct val="0"/>
        </a:spcBef>
        <a:spcAft>
          <a:spcPct val="0"/>
        </a:spcAft>
        <a:defRPr sz="4400">
          <a:solidFill>
            <a:schemeClr val="tx1"/>
          </a:solidFill>
          <a:latin typeface="Playfair Display" panose="00000500000000000000" pitchFamily="2" charset="0"/>
        </a:defRPr>
      </a:lvl8pPr>
      <a:lvl9pPr marL="2438339" algn="l" defTabSz="914377" rtl="0" fontAlgn="base">
        <a:lnSpc>
          <a:spcPct val="90000"/>
        </a:lnSpc>
        <a:spcBef>
          <a:spcPct val="0"/>
        </a:spcBef>
        <a:spcAft>
          <a:spcPct val="0"/>
        </a:spcAft>
        <a:defRPr sz="4400">
          <a:solidFill>
            <a:schemeClr val="tx1"/>
          </a:solidFill>
          <a:latin typeface="Playfair Display" panose="00000500000000000000" pitchFamily="2" charset="0"/>
        </a:defRPr>
      </a:lvl9pPr>
    </p:titleStyle>
    <p:bodyStyle>
      <a:lvl1pPr marL="228594" indent="-228594" algn="l" defTabSz="914377"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2pPr>
      <a:lvl3pPr marL="1142971" indent="-228594" algn="l" defTabSz="914377"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0" fontAlgn="base" hangingPunct="0">
        <a:lnSpc>
          <a:spcPct val="90000"/>
        </a:lnSpc>
        <a:spcBef>
          <a:spcPts val="500"/>
        </a:spcBef>
        <a:spcAft>
          <a:spcPct val="0"/>
        </a:spcAft>
        <a:buFont typeface="Arial" panose="020B0604020202020204" pitchFamily="34" charset="0"/>
        <a:buChar char="•"/>
        <a:defRPr sz="1733" kern="1200">
          <a:solidFill>
            <a:schemeClr val="tx1"/>
          </a:solidFill>
          <a:latin typeface="+mn-lt"/>
          <a:ea typeface="+mn-ea"/>
          <a:cs typeface="+mn-cs"/>
        </a:defRPr>
      </a:lvl4pPr>
      <a:lvl5pPr marL="2057349" indent="-228594" algn="l" defTabSz="914377" rtl="0" eaLnBrk="0" fontAlgn="base" hangingPunct="0">
        <a:lnSpc>
          <a:spcPct val="90000"/>
        </a:lnSpc>
        <a:spcBef>
          <a:spcPts val="500"/>
        </a:spcBef>
        <a:spcAft>
          <a:spcPct val="0"/>
        </a:spcAft>
        <a:buFont typeface="Arial" panose="020B0604020202020204" pitchFamily="34" charset="0"/>
        <a:buChar char="•"/>
        <a:defRPr sz="1733"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1"/>
          <p:cNvSpPr txBox="1"/>
          <p:nvPr/>
        </p:nvSpPr>
        <p:spPr>
          <a:xfrm>
            <a:off x="486849" y="1317767"/>
            <a:ext cx="5973200" cy="1928807"/>
          </a:xfrm>
          <a:prstGeom prst="rect">
            <a:avLst/>
          </a:prstGeom>
          <a:noFill/>
          <a:ln>
            <a:noFill/>
          </a:ln>
        </p:spPr>
        <p:txBody>
          <a:bodyPr spcFirstLastPara="1" wrap="square" lIns="121900" tIns="60933" rIns="121900" bIns="60933" anchor="t" anchorCtr="0">
            <a:spAutoFit/>
          </a:bodyPr>
          <a:lstStyle/>
          <a:p>
            <a:pPr defTabSz="1219170">
              <a:buClr>
                <a:srgbClr val="FF497A"/>
              </a:buClr>
              <a:buSzPts val="4400"/>
            </a:pPr>
            <a:r>
              <a:rPr lang="en-US" sz="5867" b="1" kern="0" dirty="0">
                <a:solidFill>
                  <a:srgbClr val="FF497A"/>
                </a:solidFill>
                <a:latin typeface="Source Sans Pro"/>
                <a:ea typeface="Source Sans Pro"/>
                <a:cs typeface="Source Sans Pro"/>
                <a:sym typeface="Source Sans Pro"/>
              </a:rPr>
              <a:t>Decode Sustainability</a:t>
            </a:r>
            <a:endParaRPr sz="1867" kern="0" dirty="0">
              <a:solidFill>
                <a:srgbClr val="000000"/>
              </a:solidFill>
              <a:latin typeface="Arial"/>
              <a:cs typeface="Arial"/>
              <a:sym typeface="Arial"/>
            </a:endParaRPr>
          </a:p>
        </p:txBody>
      </p:sp>
      <p:sp>
        <p:nvSpPr>
          <p:cNvPr id="33" name="Google Shape;33;p1"/>
          <p:cNvSpPr txBox="1"/>
          <p:nvPr/>
        </p:nvSpPr>
        <p:spPr>
          <a:xfrm>
            <a:off x="486833" y="3327634"/>
            <a:ext cx="5298000" cy="410379"/>
          </a:xfrm>
          <a:prstGeom prst="rect">
            <a:avLst/>
          </a:prstGeom>
          <a:noFill/>
          <a:ln>
            <a:noFill/>
          </a:ln>
        </p:spPr>
        <p:txBody>
          <a:bodyPr spcFirstLastPara="1" wrap="square" lIns="121900" tIns="60933" rIns="121900" bIns="60933" anchor="t" anchorCtr="0">
            <a:spAutoFit/>
          </a:bodyPr>
          <a:lstStyle/>
          <a:p>
            <a:pPr defTabSz="1219170">
              <a:buClr>
                <a:srgbClr val="271156"/>
              </a:buClr>
              <a:buSzPts val="1100"/>
            </a:pPr>
            <a:r>
              <a:rPr lang="en-US" sz="1867" b="1" kern="0" dirty="0">
                <a:solidFill>
                  <a:srgbClr val="271156"/>
                </a:solidFill>
                <a:latin typeface="Source Sans Pro"/>
                <a:ea typeface="Source Sans Pro"/>
                <a:cs typeface="Source Sans Pro"/>
                <a:sym typeface="Source Sans Pro"/>
              </a:rPr>
              <a:t>IO </a:t>
            </a:r>
            <a:r>
              <a:rPr lang="it-IT" sz="1867" b="1" kern="0" dirty="0">
                <a:solidFill>
                  <a:srgbClr val="271156"/>
                </a:solidFill>
                <a:latin typeface="Source Sans Pro"/>
                <a:ea typeface="Source Sans Pro"/>
                <a:cs typeface="Source Sans Pro"/>
                <a:sym typeface="Source Sans Pro"/>
              </a:rPr>
              <a:t>4: </a:t>
            </a:r>
            <a:r>
              <a:rPr lang="it-IT" sz="1867" b="1" kern="0" dirty="0" err="1">
                <a:solidFill>
                  <a:srgbClr val="271156"/>
                </a:solidFill>
                <a:latin typeface="Source Sans Pro"/>
                <a:ea typeface="Source Sans Pro"/>
                <a:cs typeface="Source Sans Pro"/>
                <a:sym typeface="Source Sans Pro"/>
              </a:rPr>
              <a:t>Dissemination</a:t>
            </a:r>
            <a:r>
              <a:rPr lang="it-IT" sz="1867" b="1" kern="0" dirty="0">
                <a:solidFill>
                  <a:srgbClr val="271156"/>
                </a:solidFill>
                <a:latin typeface="Source Sans Pro"/>
                <a:ea typeface="Source Sans Pro"/>
                <a:cs typeface="Source Sans Pro"/>
                <a:sym typeface="Source Sans Pro"/>
              </a:rPr>
              <a:t> activity</a:t>
            </a:r>
            <a:endParaRPr sz="1867" b="1" kern="0" dirty="0">
              <a:solidFill>
                <a:srgbClr val="271156"/>
              </a:solidFill>
              <a:latin typeface="Source Sans Pro"/>
              <a:ea typeface="Source Sans Pro"/>
              <a:cs typeface="Source Sans Pro"/>
              <a:sym typeface="Source Sans Pro"/>
            </a:endParaRPr>
          </a:p>
        </p:txBody>
      </p:sp>
      <p:sp>
        <p:nvSpPr>
          <p:cNvPr id="34" name="Google Shape;34;p1"/>
          <p:cNvSpPr txBox="1"/>
          <p:nvPr/>
        </p:nvSpPr>
        <p:spPr>
          <a:xfrm>
            <a:off x="486834" y="5676900"/>
            <a:ext cx="3966633" cy="615499"/>
          </a:xfrm>
          <a:prstGeom prst="rect">
            <a:avLst/>
          </a:prstGeom>
          <a:noFill/>
          <a:ln>
            <a:noFill/>
          </a:ln>
        </p:spPr>
        <p:txBody>
          <a:bodyPr spcFirstLastPara="1" wrap="square" lIns="121900" tIns="60933" rIns="121900" bIns="60933" anchor="t" anchorCtr="0">
            <a:spAutoFit/>
          </a:bodyPr>
          <a:lstStyle/>
          <a:p>
            <a:pPr algn="just" defTabSz="1219170">
              <a:buClr>
                <a:srgbClr val="595959"/>
              </a:buClr>
              <a:buSzPts val="600"/>
            </a:pPr>
            <a:r>
              <a:rPr lang="en-US" sz="800" kern="0">
                <a:solidFill>
                  <a:srgbClr val="595959"/>
                </a:solidFill>
                <a:latin typeface="Source Sans Pro"/>
                <a:ea typeface="Source Sans Pro"/>
                <a:cs typeface="Source Sans Pro"/>
                <a:sym typeface="Source Sans Pro"/>
              </a:rPr>
              <a:t>The European Commission support for the production of this publication does not constitute an endorsement of the contents which reflect the views only of the authors, and the Commission cannot be held responsible for any use which may be made of the information contained therein.</a:t>
            </a:r>
            <a:endParaRPr sz="1867" kern="0">
              <a:solidFill>
                <a:srgbClr val="000000"/>
              </a:solidFill>
              <a:latin typeface="Arial"/>
              <a:cs typeface="Arial"/>
              <a:sym typeface="Arial"/>
            </a:endParaRPr>
          </a:p>
        </p:txBody>
      </p:sp>
      <p:sp>
        <p:nvSpPr>
          <p:cNvPr id="35" name="Google Shape;35;p1"/>
          <p:cNvSpPr txBox="1"/>
          <p:nvPr/>
        </p:nvSpPr>
        <p:spPr>
          <a:xfrm>
            <a:off x="486833" y="5198533"/>
            <a:ext cx="3147483" cy="451479"/>
          </a:xfrm>
          <a:prstGeom prst="rect">
            <a:avLst/>
          </a:prstGeom>
          <a:noFill/>
          <a:ln>
            <a:noFill/>
          </a:ln>
        </p:spPr>
        <p:txBody>
          <a:bodyPr spcFirstLastPara="1" wrap="square" lIns="121900" tIns="60933" rIns="121900" bIns="60933" anchor="t" anchorCtr="0">
            <a:spAutoFit/>
          </a:bodyPr>
          <a:lstStyle/>
          <a:p>
            <a:pPr algn="just" defTabSz="1219170">
              <a:buClr>
                <a:srgbClr val="271156"/>
              </a:buClr>
              <a:buSzPts val="800"/>
            </a:pPr>
            <a:r>
              <a:rPr lang="en-US" sz="1067" b="1" kern="0">
                <a:solidFill>
                  <a:srgbClr val="271156"/>
                </a:solidFill>
                <a:latin typeface="Source Sans Pro"/>
                <a:ea typeface="Source Sans Pro"/>
                <a:cs typeface="Source Sans Pro"/>
                <a:sym typeface="Source Sans Pro"/>
              </a:rPr>
              <a:t> www.decode-council.org</a:t>
            </a:r>
            <a:endParaRPr sz="1867" kern="0">
              <a:solidFill>
                <a:srgbClr val="000000"/>
              </a:solidFill>
              <a:latin typeface="Arial"/>
              <a:cs typeface="Arial"/>
              <a:sym typeface="Arial"/>
            </a:endParaRPr>
          </a:p>
          <a:p>
            <a:pPr defTabSz="1219170">
              <a:buClr>
                <a:srgbClr val="000000"/>
              </a:buClr>
            </a:pPr>
            <a:endParaRPr sz="1067" b="1" kern="0">
              <a:solidFill>
                <a:srgbClr val="271156"/>
              </a:solidFill>
              <a:latin typeface="Source Sans Pro"/>
              <a:ea typeface="Source Sans Pro"/>
              <a:cs typeface="Source Sans Pro"/>
              <a:sym typeface="Source Sans Pro"/>
            </a:endParaRPr>
          </a:p>
        </p:txBody>
      </p:sp>
      <p:pic>
        <p:nvPicPr>
          <p:cNvPr id="36" name="Google Shape;36;p1"/>
          <p:cNvPicPr preferRelativeResize="0"/>
          <p:nvPr/>
        </p:nvPicPr>
        <p:blipFill rotWithShape="1">
          <a:blip r:embed="rId3">
            <a:alphaModFix/>
          </a:blip>
          <a:srcRect/>
          <a:stretch/>
        </p:blipFill>
        <p:spPr>
          <a:xfrm>
            <a:off x="10124016" y="531283"/>
            <a:ext cx="1405467" cy="300567"/>
          </a:xfrm>
          <a:prstGeom prst="rect">
            <a:avLst/>
          </a:prstGeom>
          <a:noFill/>
          <a:ln>
            <a:noFill/>
          </a:ln>
        </p:spPr>
      </p:pic>
      <p:pic>
        <p:nvPicPr>
          <p:cNvPr id="37" name="Google Shape;37;p1"/>
          <p:cNvPicPr preferRelativeResize="0"/>
          <p:nvPr/>
        </p:nvPicPr>
        <p:blipFill rotWithShape="1">
          <a:blip r:embed="rId4">
            <a:alphaModFix/>
          </a:blip>
          <a:srcRect/>
          <a:stretch/>
        </p:blipFill>
        <p:spPr>
          <a:xfrm>
            <a:off x="2715683" y="1947334"/>
            <a:ext cx="9476316" cy="4914900"/>
          </a:xfrm>
          <a:prstGeom prst="rect">
            <a:avLst/>
          </a:prstGeom>
          <a:noFill/>
          <a:ln>
            <a:noFill/>
          </a:ln>
        </p:spPr>
      </p:pic>
      <p:pic>
        <p:nvPicPr>
          <p:cNvPr id="38" name="Google Shape;38;p1"/>
          <p:cNvPicPr preferRelativeResize="0"/>
          <p:nvPr/>
        </p:nvPicPr>
        <p:blipFill rotWithShape="1">
          <a:blip r:embed="rId5">
            <a:alphaModFix/>
          </a:blip>
          <a:srcRect/>
          <a:stretch/>
        </p:blipFill>
        <p:spPr>
          <a:xfrm>
            <a:off x="323850" y="116416"/>
            <a:ext cx="2180167" cy="102446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5;p5">
            <a:extLst>
              <a:ext uri="{FF2B5EF4-FFF2-40B4-BE49-F238E27FC236}">
                <a16:creationId xmlns:a16="http://schemas.microsoft.com/office/drawing/2014/main" id="{0A3084C5-5D26-C4ED-09FA-93849DFD6FCC}"/>
              </a:ext>
            </a:extLst>
          </p:cNvPr>
          <p:cNvSpPr txBox="1"/>
          <p:nvPr/>
        </p:nvSpPr>
        <p:spPr>
          <a:xfrm>
            <a:off x="135294" y="1225729"/>
            <a:ext cx="11921412" cy="2308284"/>
          </a:xfrm>
          <a:prstGeom prst="rect">
            <a:avLst/>
          </a:prstGeom>
          <a:noFill/>
          <a:ln>
            <a:noFill/>
          </a:ln>
        </p:spPr>
        <p:txBody>
          <a:bodyPr spcFirstLastPara="1" wrap="square" lIns="91425" tIns="45700" rIns="91425" bIns="45700" anchor="t" anchorCtr="0">
            <a:spAutoFit/>
          </a:bodyPr>
          <a:lstStyle/>
          <a:p>
            <a:pPr algn="just">
              <a:buClr>
                <a:srgbClr val="FF497A"/>
              </a:buClr>
              <a:buSzPts val="2800"/>
            </a:pPr>
            <a:r>
              <a:rPr lang="en-US" sz="3600" b="1" kern="0" dirty="0">
                <a:solidFill>
                  <a:srgbClr val="FF497A"/>
                </a:solidFill>
                <a:latin typeface="Source Sans Pro"/>
                <a:ea typeface="Source Sans Pro"/>
                <a:cs typeface="Source Sans Pro"/>
                <a:sym typeface="Source Sans Pro"/>
              </a:rPr>
              <a:t>Seminars to be held: </a:t>
            </a:r>
          </a:p>
          <a:p>
            <a:pPr algn="just">
              <a:buClr>
                <a:srgbClr val="FF497A"/>
              </a:buClr>
              <a:buSzPts val="2800"/>
            </a:pPr>
            <a:r>
              <a:rPr lang="en-US" sz="3600" kern="0" dirty="0">
                <a:latin typeface="Source Sans Pro"/>
                <a:ea typeface="Source Sans Pro"/>
                <a:sym typeface="Source Sans Pro"/>
              </a:rPr>
              <a:t>Further seminars have been planned for the presentation of the project results and setting of Department-specific Impact Roadmaps hypotheses, with respect to the chosen pathways.</a:t>
            </a:r>
          </a:p>
        </p:txBody>
      </p:sp>
      <p:sp>
        <p:nvSpPr>
          <p:cNvPr id="3" name="CasellaDiTesto 62">
            <a:extLst>
              <a:ext uri="{FF2B5EF4-FFF2-40B4-BE49-F238E27FC236}">
                <a16:creationId xmlns:a16="http://schemas.microsoft.com/office/drawing/2014/main" id="{7A556ABC-24D1-D820-DF8B-B245D7D6891A}"/>
              </a:ext>
            </a:extLst>
          </p:cNvPr>
          <p:cNvSpPr txBox="1">
            <a:spLocks noChangeArrowheads="1"/>
          </p:cNvSpPr>
          <p:nvPr/>
        </p:nvSpPr>
        <p:spPr bwMode="auto">
          <a:xfrm>
            <a:off x="2444620" y="151266"/>
            <a:ext cx="57663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defTabSz="457200" eaLnBrk="0" fontAlgn="base" hangingPunct="0">
              <a:spcBef>
                <a:spcPct val="0"/>
              </a:spcBef>
              <a:spcAft>
                <a:spcPct val="0"/>
              </a:spcAft>
              <a:defRPr>
                <a:solidFill>
                  <a:schemeClr val="tx1"/>
                </a:solidFill>
                <a:latin typeface="Lato" panose="020F0502020204030203" pitchFamily="34" charset="0"/>
              </a:defRPr>
            </a:lvl6pPr>
            <a:lvl7pPr marL="2971800" indent="-228600" defTabSz="457200" eaLnBrk="0" fontAlgn="base" hangingPunct="0">
              <a:spcBef>
                <a:spcPct val="0"/>
              </a:spcBef>
              <a:spcAft>
                <a:spcPct val="0"/>
              </a:spcAft>
              <a:defRPr>
                <a:solidFill>
                  <a:schemeClr val="tx1"/>
                </a:solidFill>
                <a:latin typeface="Lato" panose="020F0502020204030203" pitchFamily="34" charset="0"/>
              </a:defRPr>
            </a:lvl7pPr>
            <a:lvl8pPr marL="3429000" indent="-228600" defTabSz="457200" eaLnBrk="0" fontAlgn="base" hangingPunct="0">
              <a:spcBef>
                <a:spcPct val="0"/>
              </a:spcBef>
              <a:spcAft>
                <a:spcPct val="0"/>
              </a:spcAft>
              <a:defRPr>
                <a:solidFill>
                  <a:schemeClr val="tx1"/>
                </a:solidFill>
                <a:latin typeface="Lato" panose="020F0502020204030203" pitchFamily="34" charset="0"/>
              </a:defRPr>
            </a:lvl8pPr>
            <a:lvl9pPr marL="3886200" indent="-228600" defTabSz="457200" eaLnBrk="0" fontAlgn="base" hangingPunct="0">
              <a:spcBef>
                <a:spcPct val="0"/>
              </a:spcBef>
              <a:spcAft>
                <a:spcPct val="0"/>
              </a:spcAft>
              <a:defRPr>
                <a:solidFill>
                  <a:schemeClr val="tx1"/>
                </a:solidFill>
                <a:latin typeface="Lato" panose="020F0502020204030203" pitchFamily="34" charset="0"/>
              </a:defRPr>
            </a:lvl9pPr>
          </a:lstStyle>
          <a:p>
            <a:pPr algn="ctr">
              <a:buClr>
                <a:srgbClr val="FF9900"/>
              </a:buClr>
              <a:buSzPts val="3400"/>
            </a:pPr>
            <a:r>
              <a:rPr lang="it-IT" altLang="it-IT" sz="32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IO4: </a:t>
            </a:r>
            <a:r>
              <a:rPr lang="it-IT" altLang="it-IT" sz="3200" b="1" dirty="0" err="1">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Dissemination</a:t>
            </a:r>
            <a:r>
              <a:rPr lang="it-IT" altLang="it-IT" sz="32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 Activities</a:t>
            </a:r>
            <a:endParaRPr lang="it-IT" altLang="it-IT" sz="32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endParaRPr>
          </a:p>
        </p:txBody>
      </p:sp>
    </p:spTree>
    <p:extLst>
      <p:ext uri="{BB962C8B-B14F-4D97-AF65-F5344CB8AC3E}">
        <p14:creationId xmlns:p14="http://schemas.microsoft.com/office/powerpoint/2010/main" val="4145225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5;p5">
            <a:extLst>
              <a:ext uri="{FF2B5EF4-FFF2-40B4-BE49-F238E27FC236}">
                <a16:creationId xmlns:a16="http://schemas.microsoft.com/office/drawing/2014/main" id="{0A3084C5-5D26-C4ED-09FA-93849DFD6FCC}"/>
              </a:ext>
            </a:extLst>
          </p:cNvPr>
          <p:cNvSpPr txBox="1"/>
          <p:nvPr/>
        </p:nvSpPr>
        <p:spPr>
          <a:xfrm>
            <a:off x="0" y="2317411"/>
            <a:ext cx="11921412" cy="1200288"/>
          </a:xfrm>
          <a:prstGeom prst="rect">
            <a:avLst/>
          </a:prstGeom>
          <a:noFill/>
          <a:ln>
            <a:noFill/>
          </a:ln>
        </p:spPr>
        <p:txBody>
          <a:bodyPr spcFirstLastPara="1" wrap="square" lIns="91425" tIns="45700" rIns="91425" bIns="45700" anchor="t" anchorCtr="0">
            <a:spAutoFit/>
          </a:bodyPr>
          <a:lstStyle/>
          <a:p>
            <a:pPr algn="just">
              <a:buClr>
                <a:srgbClr val="FF497A"/>
              </a:buClr>
              <a:buSzPts val="2800"/>
            </a:pPr>
            <a:r>
              <a:rPr lang="en-US" sz="3600" b="1" kern="0" dirty="0">
                <a:solidFill>
                  <a:srgbClr val="FF497A"/>
                </a:solidFill>
                <a:latin typeface="Source Sans Pro"/>
                <a:ea typeface="Source Sans Pro"/>
                <a:cs typeface="Source Sans Pro"/>
                <a:sym typeface="Source Sans Pro"/>
              </a:rPr>
              <a:t>Platforms social: </a:t>
            </a:r>
            <a:r>
              <a:rPr lang="en-US" sz="3600" kern="0" dirty="0">
                <a:latin typeface="Source Sans Pro"/>
                <a:ea typeface="Source Sans Pro"/>
                <a:sym typeface="Source Sans Pro"/>
              </a:rPr>
              <a:t>Instagram, Facebook, </a:t>
            </a:r>
            <a:r>
              <a:rPr lang="it-IT" sz="3600" kern="0" dirty="0">
                <a:latin typeface="Source Sans Pro"/>
                <a:ea typeface="Source Sans Pro"/>
              </a:rPr>
              <a:t>Spotify, </a:t>
            </a:r>
            <a:r>
              <a:rPr lang="it-IT" sz="3600" kern="0" dirty="0" err="1">
                <a:latin typeface="Source Sans Pro"/>
                <a:ea typeface="Source Sans Pro"/>
              </a:rPr>
              <a:t>Youtube</a:t>
            </a:r>
            <a:r>
              <a:rPr lang="it-IT" sz="3600" kern="0" dirty="0">
                <a:latin typeface="Source Sans Pro"/>
                <a:ea typeface="Source Sans Pro"/>
              </a:rPr>
              <a:t>, ecc..</a:t>
            </a:r>
            <a:endParaRPr lang="en-US" sz="3600" kern="0" dirty="0">
              <a:latin typeface="Source Sans Pro"/>
              <a:ea typeface="Source Sans Pro"/>
              <a:sym typeface="Source Sans Pro"/>
            </a:endParaRPr>
          </a:p>
        </p:txBody>
      </p:sp>
      <p:sp>
        <p:nvSpPr>
          <p:cNvPr id="3" name="CasellaDiTesto 62">
            <a:extLst>
              <a:ext uri="{FF2B5EF4-FFF2-40B4-BE49-F238E27FC236}">
                <a16:creationId xmlns:a16="http://schemas.microsoft.com/office/drawing/2014/main" id="{7A556ABC-24D1-D820-DF8B-B245D7D6891A}"/>
              </a:ext>
            </a:extLst>
          </p:cNvPr>
          <p:cNvSpPr txBox="1">
            <a:spLocks noChangeArrowheads="1"/>
          </p:cNvSpPr>
          <p:nvPr/>
        </p:nvSpPr>
        <p:spPr bwMode="auto">
          <a:xfrm>
            <a:off x="2444620" y="151266"/>
            <a:ext cx="57663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defTabSz="457200" eaLnBrk="0" fontAlgn="base" hangingPunct="0">
              <a:spcBef>
                <a:spcPct val="0"/>
              </a:spcBef>
              <a:spcAft>
                <a:spcPct val="0"/>
              </a:spcAft>
              <a:defRPr>
                <a:solidFill>
                  <a:schemeClr val="tx1"/>
                </a:solidFill>
                <a:latin typeface="Lato" panose="020F0502020204030203" pitchFamily="34" charset="0"/>
              </a:defRPr>
            </a:lvl6pPr>
            <a:lvl7pPr marL="2971800" indent="-228600" defTabSz="457200" eaLnBrk="0" fontAlgn="base" hangingPunct="0">
              <a:spcBef>
                <a:spcPct val="0"/>
              </a:spcBef>
              <a:spcAft>
                <a:spcPct val="0"/>
              </a:spcAft>
              <a:defRPr>
                <a:solidFill>
                  <a:schemeClr val="tx1"/>
                </a:solidFill>
                <a:latin typeface="Lato" panose="020F0502020204030203" pitchFamily="34" charset="0"/>
              </a:defRPr>
            </a:lvl7pPr>
            <a:lvl8pPr marL="3429000" indent="-228600" defTabSz="457200" eaLnBrk="0" fontAlgn="base" hangingPunct="0">
              <a:spcBef>
                <a:spcPct val="0"/>
              </a:spcBef>
              <a:spcAft>
                <a:spcPct val="0"/>
              </a:spcAft>
              <a:defRPr>
                <a:solidFill>
                  <a:schemeClr val="tx1"/>
                </a:solidFill>
                <a:latin typeface="Lato" panose="020F0502020204030203" pitchFamily="34" charset="0"/>
              </a:defRPr>
            </a:lvl8pPr>
            <a:lvl9pPr marL="3886200" indent="-228600" defTabSz="457200" eaLnBrk="0" fontAlgn="base" hangingPunct="0">
              <a:spcBef>
                <a:spcPct val="0"/>
              </a:spcBef>
              <a:spcAft>
                <a:spcPct val="0"/>
              </a:spcAft>
              <a:defRPr>
                <a:solidFill>
                  <a:schemeClr val="tx1"/>
                </a:solidFill>
                <a:latin typeface="Lato" panose="020F0502020204030203" pitchFamily="34" charset="0"/>
              </a:defRPr>
            </a:lvl9pPr>
          </a:lstStyle>
          <a:p>
            <a:pPr algn="ctr">
              <a:buClr>
                <a:srgbClr val="FF9900"/>
              </a:buClr>
              <a:buSzPts val="3400"/>
            </a:pPr>
            <a:r>
              <a:rPr lang="it-IT" altLang="it-IT" sz="32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IO4: </a:t>
            </a:r>
            <a:r>
              <a:rPr lang="it-IT" altLang="it-IT" sz="3200" b="1" dirty="0" err="1">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Dissemination</a:t>
            </a:r>
            <a:r>
              <a:rPr lang="it-IT" altLang="it-IT" sz="32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 Activities</a:t>
            </a:r>
            <a:endParaRPr lang="it-IT" altLang="it-IT" sz="32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endParaRPr>
          </a:p>
        </p:txBody>
      </p:sp>
    </p:spTree>
    <p:extLst>
      <p:ext uri="{BB962C8B-B14F-4D97-AF65-F5344CB8AC3E}">
        <p14:creationId xmlns:p14="http://schemas.microsoft.com/office/powerpoint/2010/main" val="482369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5;p5">
            <a:extLst>
              <a:ext uri="{FF2B5EF4-FFF2-40B4-BE49-F238E27FC236}">
                <a16:creationId xmlns:a16="http://schemas.microsoft.com/office/drawing/2014/main" id="{0A3084C5-5D26-C4ED-09FA-93849DFD6FCC}"/>
              </a:ext>
            </a:extLst>
          </p:cNvPr>
          <p:cNvSpPr txBox="1"/>
          <p:nvPr/>
        </p:nvSpPr>
        <p:spPr>
          <a:xfrm>
            <a:off x="0" y="1947715"/>
            <a:ext cx="12192000" cy="4401164"/>
          </a:xfrm>
          <a:prstGeom prst="rect">
            <a:avLst/>
          </a:prstGeom>
          <a:noFill/>
          <a:ln>
            <a:noFill/>
          </a:ln>
        </p:spPr>
        <p:txBody>
          <a:bodyPr spcFirstLastPara="1" wrap="square" lIns="91425" tIns="45700" rIns="91425" bIns="45700" anchor="t" anchorCtr="0">
            <a:spAutoFit/>
          </a:bodyPr>
          <a:lstStyle/>
          <a:p>
            <a:pPr algn="just">
              <a:buClr>
                <a:srgbClr val="FF497A"/>
              </a:buClr>
              <a:buSzPts val="2800"/>
            </a:pPr>
            <a:r>
              <a:rPr lang="en-US" sz="2800" b="1" kern="0" dirty="0">
                <a:solidFill>
                  <a:srgbClr val="FF497A"/>
                </a:solidFill>
                <a:latin typeface="Source Sans Pro"/>
                <a:ea typeface="Source Sans Pro"/>
                <a:cs typeface="Source Sans Pro"/>
                <a:sym typeface="Source Sans Pro"/>
              </a:rPr>
              <a:t>Tutorial: </a:t>
            </a:r>
            <a:r>
              <a:rPr lang="en-US" sz="2800" kern="0" dirty="0">
                <a:latin typeface="Source Sans Pro"/>
                <a:ea typeface="Source Sans Pro"/>
                <a:sym typeface="Source Sans Pro"/>
              </a:rPr>
              <a:t>recorded lessons/seminars in order to send them on multiple channels and/or upload them to a section of the platform with access allowed after registration.</a:t>
            </a:r>
          </a:p>
          <a:p>
            <a:pPr algn="just">
              <a:buClr>
                <a:srgbClr val="FF497A"/>
              </a:buClr>
              <a:buSzPts val="2800"/>
            </a:pPr>
            <a:endParaRPr lang="en-US" sz="2800" b="1" kern="0" dirty="0">
              <a:solidFill>
                <a:srgbClr val="FF497A"/>
              </a:solidFill>
              <a:latin typeface="Source Sans Pro"/>
              <a:ea typeface="Source Sans Pro"/>
              <a:cs typeface="Source Sans Pro"/>
              <a:sym typeface="Source Sans Pro"/>
            </a:endParaRPr>
          </a:p>
          <a:p>
            <a:pPr algn="just">
              <a:buClr>
                <a:srgbClr val="FF497A"/>
              </a:buClr>
              <a:buSzPts val="2800"/>
            </a:pPr>
            <a:r>
              <a:rPr lang="en-US" sz="2800" b="1" kern="0" dirty="0">
                <a:solidFill>
                  <a:srgbClr val="FF497A"/>
                </a:solidFill>
                <a:latin typeface="Source Sans Pro"/>
                <a:ea typeface="Source Sans Pro"/>
                <a:cs typeface="Source Sans Pro"/>
                <a:sym typeface="Source Sans Pro"/>
              </a:rPr>
              <a:t>Totem: </a:t>
            </a:r>
            <a:r>
              <a:rPr lang="en-US" sz="2800" b="0" i="0" dirty="0">
                <a:solidFill>
                  <a:srgbClr val="202124"/>
                </a:solidFill>
                <a:effectLst/>
                <a:latin typeface="Google Sans"/>
              </a:rPr>
              <a:t>self-supporting pillars, usually of plastic material, capable of conveying a message and/or a path to acquire the required information.</a:t>
            </a:r>
          </a:p>
          <a:p>
            <a:pPr algn="just">
              <a:buClr>
                <a:srgbClr val="FF497A"/>
              </a:buClr>
              <a:buSzPts val="2800"/>
            </a:pPr>
            <a:endParaRPr lang="en-US" sz="2800" b="1" kern="0" dirty="0">
              <a:solidFill>
                <a:srgbClr val="FF497A"/>
              </a:solidFill>
              <a:latin typeface="Source Sans Pro"/>
              <a:ea typeface="Source Sans Pro"/>
              <a:cs typeface="Source Sans Pro"/>
              <a:sym typeface="Source Sans Pro"/>
            </a:endParaRPr>
          </a:p>
          <a:p>
            <a:pPr algn="just">
              <a:buClr>
                <a:srgbClr val="FF497A"/>
              </a:buClr>
              <a:buSzPts val="2800"/>
            </a:pPr>
            <a:r>
              <a:rPr lang="en-US" sz="2800" b="1" kern="0" dirty="0">
                <a:solidFill>
                  <a:srgbClr val="FF497A"/>
                </a:solidFill>
                <a:latin typeface="Source Sans Pro"/>
                <a:ea typeface="Source Sans Pro"/>
                <a:cs typeface="Source Sans Pro"/>
                <a:sym typeface="Source Sans Pro"/>
              </a:rPr>
              <a:t>Final conference: </a:t>
            </a:r>
            <a:r>
              <a:rPr lang="en-US" sz="2800" kern="0" dirty="0">
                <a:latin typeface="Source Sans Pro"/>
                <a:ea typeface="Source Sans Pro"/>
                <a:cs typeface="Source Sans Pro"/>
                <a:sym typeface="Source Sans Pro"/>
              </a:rPr>
              <a:t>presentation, in presence and remotely, of "Guidelines for the creation of Department-specific Impact Roadmaps". Conference in the organization phase and scheduled for the month of July 2023.</a:t>
            </a:r>
            <a:endParaRPr lang="en-US" sz="2800" b="1" kern="0" dirty="0">
              <a:solidFill>
                <a:srgbClr val="FF497A"/>
              </a:solidFill>
              <a:latin typeface="Source Sans Pro"/>
              <a:ea typeface="Source Sans Pro"/>
              <a:cs typeface="Source Sans Pro"/>
              <a:sym typeface="Source Sans Pro"/>
            </a:endParaRPr>
          </a:p>
        </p:txBody>
      </p:sp>
      <p:sp>
        <p:nvSpPr>
          <p:cNvPr id="3" name="CasellaDiTesto 62">
            <a:extLst>
              <a:ext uri="{FF2B5EF4-FFF2-40B4-BE49-F238E27FC236}">
                <a16:creationId xmlns:a16="http://schemas.microsoft.com/office/drawing/2014/main" id="{7A556ABC-24D1-D820-DF8B-B245D7D6891A}"/>
              </a:ext>
            </a:extLst>
          </p:cNvPr>
          <p:cNvSpPr txBox="1">
            <a:spLocks noChangeArrowheads="1"/>
          </p:cNvSpPr>
          <p:nvPr/>
        </p:nvSpPr>
        <p:spPr bwMode="auto">
          <a:xfrm>
            <a:off x="2444620" y="151266"/>
            <a:ext cx="57663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defTabSz="457200" eaLnBrk="0" fontAlgn="base" hangingPunct="0">
              <a:spcBef>
                <a:spcPct val="0"/>
              </a:spcBef>
              <a:spcAft>
                <a:spcPct val="0"/>
              </a:spcAft>
              <a:defRPr>
                <a:solidFill>
                  <a:schemeClr val="tx1"/>
                </a:solidFill>
                <a:latin typeface="Lato" panose="020F0502020204030203" pitchFamily="34" charset="0"/>
              </a:defRPr>
            </a:lvl6pPr>
            <a:lvl7pPr marL="2971800" indent="-228600" defTabSz="457200" eaLnBrk="0" fontAlgn="base" hangingPunct="0">
              <a:spcBef>
                <a:spcPct val="0"/>
              </a:spcBef>
              <a:spcAft>
                <a:spcPct val="0"/>
              </a:spcAft>
              <a:defRPr>
                <a:solidFill>
                  <a:schemeClr val="tx1"/>
                </a:solidFill>
                <a:latin typeface="Lato" panose="020F0502020204030203" pitchFamily="34" charset="0"/>
              </a:defRPr>
            </a:lvl7pPr>
            <a:lvl8pPr marL="3429000" indent="-228600" defTabSz="457200" eaLnBrk="0" fontAlgn="base" hangingPunct="0">
              <a:spcBef>
                <a:spcPct val="0"/>
              </a:spcBef>
              <a:spcAft>
                <a:spcPct val="0"/>
              </a:spcAft>
              <a:defRPr>
                <a:solidFill>
                  <a:schemeClr val="tx1"/>
                </a:solidFill>
                <a:latin typeface="Lato" panose="020F0502020204030203" pitchFamily="34" charset="0"/>
              </a:defRPr>
            </a:lvl8pPr>
            <a:lvl9pPr marL="3886200" indent="-228600" defTabSz="457200" eaLnBrk="0" fontAlgn="base" hangingPunct="0">
              <a:spcBef>
                <a:spcPct val="0"/>
              </a:spcBef>
              <a:spcAft>
                <a:spcPct val="0"/>
              </a:spcAft>
              <a:defRPr>
                <a:solidFill>
                  <a:schemeClr val="tx1"/>
                </a:solidFill>
                <a:latin typeface="Lato" panose="020F0502020204030203" pitchFamily="34" charset="0"/>
              </a:defRPr>
            </a:lvl9pPr>
          </a:lstStyle>
          <a:p>
            <a:pPr algn="ctr">
              <a:buClr>
                <a:srgbClr val="FF9900"/>
              </a:buClr>
              <a:buSzPts val="3400"/>
            </a:pPr>
            <a:r>
              <a:rPr lang="it-IT" altLang="it-IT" sz="32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IO4: </a:t>
            </a:r>
            <a:r>
              <a:rPr lang="it-IT" altLang="it-IT" sz="3200" b="1" dirty="0" err="1">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Dissemination</a:t>
            </a:r>
            <a:r>
              <a:rPr lang="it-IT" altLang="it-IT" sz="32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 Activities</a:t>
            </a:r>
            <a:endParaRPr lang="it-IT" altLang="it-IT" sz="32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endParaRPr>
          </a:p>
        </p:txBody>
      </p:sp>
    </p:spTree>
    <p:extLst>
      <p:ext uri="{BB962C8B-B14F-4D97-AF65-F5344CB8AC3E}">
        <p14:creationId xmlns:p14="http://schemas.microsoft.com/office/powerpoint/2010/main" val="802262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32;p2">
            <a:extLst>
              <a:ext uri="{FF2B5EF4-FFF2-40B4-BE49-F238E27FC236}">
                <a16:creationId xmlns:a16="http://schemas.microsoft.com/office/drawing/2014/main" id="{4ABFE240-7C35-5656-E197-98E99B6B0E26}"/>
              </a:ext>
            </a:extLst>
          </p:cNvPr>
          <p:cNvSpPr txBox="1">
            <a:spLocks noChangeArrowheads="1"/>
          </p:cNvSpPr>
          <p:nvPr/>
        </p:nvSpPr>
        <p:spPr bwMode="auto">
          <a:xfrm>
            <a:off x="124408" y="799601"/>
            <a:ext cx="914400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1"/>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defTabSz="457200" eaLnBrk="0" fontAlgn="base" hangingPunct="0">
              <a:spcBef>
                <a:spcPct val="0"/>
              </a:spcBef>
              <a:spcAft>
                <a:spcPct val="0"/>
              </a:spcAft>
              <a:defRPr>
                <a:solidFill>
                  <a:schemeClr val="tx1"/>
                </a:solidFill>
                <a:latin typeface="Lato" panose="020F0502020204030203" pitchFamily="34" charset="0"/>
              </a:defRPr>
            </a:lvl6pPr>
            <a:lvl7pPr marL="2971800" indent="-228600" defTabSz="457200" eaLnBrk="0" fontAlgn="base" hangingPunct="0">
              <a:spcBef>
                <a:spcPct val="0"/>
              </a:spcBef>
              <a:spcAft>
                <a:spcPct val="0"/>
              </a:spcAft>
              <a:defRPr>
                <a:solidFill>
                  <a:schemeClr val="tx1"/>
                </a:solidFill>
                <a:latin typeface="Lato" panose="020F0502020204030203" pitchFamily="34" charset="0"/>
              </a:defRPr>
            </a:lvl7pPr>
            <a:lvl8pPr marL="3429000" indent="-228600" defTabSz="457200" eaLnBrk="0" fontAlgn="base" hangingPunct="0">
              <a:spcBef>
                <a:spcPct val="0"/>
              </a:spcBef>
              <a:spcAft>
                <a:spcPct val="0"/>
              </a:spcAft>
              <a:defRPr>
                <a:solidFill>
                  <a:schemeClr val="tx1"/>
                </a:solidFill>
                <a:latin typeface="Lato" panose="020F0502020204030203" pitchFamily="34" charset="0"/>
              </a:defRPr>
            </a:lvl8pPr>
            <a:lvl9pPr marL="3886200" indent="-228600" defTabSz="457200" eaLnBrk="0" fontAlgn="base" hangingPunct="0">
              <a:spcBef>
                <a:spcPct val="0"/>
              </a:spcBef>
              <a:spcAft>
                <a:spcPct val="0"/>
              </a:spcAft>
              <a:defRPr>
                <a:solidFill>
                  <a:schemeClr val="tx1"/>
                </a:solidFill>
                <a:latin typeface="Lato" panose="020F0502020204030203" pitchFamily="34" charset="0"/>
              </a:defRPr>
            </a:lvl9pPr>
          </a:lstStyle>
          <a:p>
            <a:pPr algn="ctr">
              <a:buClr>
                <a:srgbClr val="FF9900"/>
              </a:buClr>
              <a:buSzPts val="3400"/>
            </a:pPr>
            <a:r>
              <a:rPr lang="en-US" altLang="it-IT" sz="40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Guidelines for the creation of Department-specific Impact Roadmaps (based on one of the generic Pathways)</a:t>
            </a:r>
            <a:r>
              <a:rPr lang="it-IT" altLang="it-IT" sz="40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 </a:t>
            </a:r>
            <a:endParaRPr lang="en-US" altLang="it-IT" sz="40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endParaRPr>
          </a:p>
        </p:txBody>
      </p:sp>
      <p:sp>
        <p:nvSpPr>
          <p:cNvPr id="6" name="CasellaDiTesto 5">
            <a:extLst>
              <a:ext uri="{FF2B5EF4-FFF2-40B4-BE49-F238E27FC236}">
                <a16:creationId xmlns:a16="http://schemas.microsoft.com/office/drawing/2014/main" id="{1DAA2C35-FBB7-6F71-8843-CF4F32329A70}"/>
              </a:ext>
            </a:extLst>
          </p:cNvPr>
          <p:cNvSpPr txBox="1"/>
          <p:nvPr/>
        </p:nvSpPr>
        <p:spPr>
          <a:xfrm>
            <a:off x="124408" y="2909032"/>
            <a:ext cx="11297039" cy="3437672"/>
          </a:xfrm>
          <a:prstGeom prst="rect">
            <a:avLst/>
          </a:prstGeom>
          <a:noFill/>
        </p:spPr>
        <p:txBody>
          <a:bodyPr wrap="square">
            <a:spAutoFit/>
          </a:bodyPr>
          <a:lstStyle/>
          <a:p>
            <a:pPr algn="just" fontAlgn="base" hangingPunct="0">
              <a:lnSpc>
                <a:spcPct val="107000"/>
              </a:lnSpc>
              <a:spcAft>
                <a:spcPts val="800"/>
              </a:spcAft>
            </a:pPr>
            <a:r>
              <a:rPr lang="en-US" dirty="0">
                <a:effectLst/>
                <a:latin typeface="Bookman Old Style" panose="02050604050505020204" pitchFamily="18" charset="0"/>
                <a:ea typeface="Times New Roman" panose="02020603050405020304" pitchFamily="18" charset="0"/>
                <a:cs typeface="Times New Roman" panose="02020603050405020304" pitchFamily="18" charset="0"/>
              </a:rPr>
              <a:t>The need to seek a "dynamic balance between material living conditions and quality of life" (OECD - 2011) is emerging in an increasingly strong way in society. This transition to Sustainability requires</a:t>
            </a:r>
            <a:r>
              <a:rPr lang="it-IT" dirty="0">
                <a:effectLst/>
                <a:latin typeface="Bookman Old Style" panose="02050604050505020204" pitchFamily="18" charset="0"/>
                <a:ea typeface="Times New Roman" panose="02020603050405020304" pitchFamily="18" charset="0"/>
                <a:cs typeface="Times New Roman" panose="02020603050405020304" pitchFamily="18" charset="0"/>
              </a:rPr>
              <a:t>:</a:t>
            </a:r>
            <a:endParaRPr lang="it-IT" dirty="0">
              <a:effectLst/>
              <a:latin typeface="Bookman Old Style" panose="02050604050505020204" pitchFamily="18" charset="0"/>
              <a:ea typeface="Calibri" panose="020F0502020204030204" pitchFamily="34" charset="0"/>
              <a:cs typeface="Times New Roman" panose="02020603050405020304" pitchFamily="18" charset="0"/>
            </a:endParaRPr>
          </a:p>
          <a:p>
            <a:pPr marL="742950" lvl="1" indent="-285750" algn="just" fontAlgn="base" hangingPunct="0">
              <a:lnSpc>
                <a:spcPct val="107000"/>
              </a:lnSpc>
              <a:buFont typeface="+mj-lt"/>
              <a:buAutoNum type="alphaLcPeriod"/>
            </a:pPr>
            <a:r>
              <a:rPr lang="en-US" dirty="0">
                <a:effectLst/>
                <a:latin typeface="Bookman Old Style" panose="02050604050505020204" pitchFamily="18" charset="0"/>
                <a:ea typeface="Times New Roman" panose="02020603050405020304" pitchFamily="18" charset="0"/>
                <a:cs typeface="Times New Roman" panose="02020603050405020304" pitchFamily="18" charset="0"/>
              </a:rPr>
              <a:t>overcoming of the current globalization with variable geometry;</a:t>
            </a:r>
          </a:p>
          <a:p>
            <a:pPr marL="742950" lvl="1" indent="-285750" algn="just" fontAlgn="base" hangingPunct="0">
              <a:lnSpc>
                <a:spcPct val="107000"/>
              </a:lnSpc>
              <a:buFont typeface="+mj-lt"/>
              <a:buAutoNum type="alphaLcPeriod"/>
            </a:pPr>
            <a:r>
              <a:rPr lang="en-US" dirty="0">
                <a:effectLst/>
                <a:latin typeface="Bookman Old Style" panose="02050604050505020204" pitchFamily="18" charset="0"/>
                <a:ea typeface="Times New Roman" panose="02020603050405020304" pitchFamily="18" charset="0"/>
                <a:cs typeface="Times New Roman" panose="02020603050405020304" pitchFamily="18" charset="0"/>
              </a:rPr>
              <a:t>abandonment of geopolitical competitions;</a:t>
            </a:r>
          </a:p>
          <a:p>
            <a:pPr marL="742950" lvl="1" indent="-285750" algn="just" fontAlgn="base" hangingPunct="0">
              <a:lnSpc>
                <a:spcPct val="107000"/>
              </a:lnSpc>
              <a:buFont typeface="+mj-lt"/>
              <a:buAutoNum type="alphaLcPeriod"/>
            </a:pPr>
            <a:r>
              <a:rPr lang="en-US" dirty="0">
                <a:effectLst/>
                <a:latin typeface="Bookman Old Style" panose="02050604050505020204" pitchFamily="18" charset="0"/>
                <a:ea typeface="Times New Roman" panose="02020603050405020304" pitchFamily="18" charset="0"/>
                <a:cs typeface="Times New Roman" panose="02020603050405020304" pitchFamily="18" charset="0"/>
              </a:rPr>
              <a:t>strengthening of multilateralism;</a:t>
            </a:r>
          </a:p>
          <a:p>
            <a:pPr marL="742950" lvl="1" indent="-285750" algn="just" fontAlgn="base" hangingPunct="0">
              <a:lnSpc>
                <a:spcPct val="107000"/>
              </a:lnSpc>
              <a:buFont typeface="+mj-lt"/>
              <a:buAutoNum type="alphaLcPeriod"/>
            </a:pPr>
            <a:r>
              <a:rPr lang="en-US" dirty="0">
                <a:effectLst/>
                <a:latin typeface="Bookman Old Style" panose="02050604050505020204" pitchFamily="18" charset="0"/>
                <a:ea typeface="Times New Roman" panose="02020603050405020304" pitchFamily="18" charset="0"/>
                <a:cs typeface="Times New Roman" panose="02020603050405020304" pitchFamily="18" charset="0"/>
              </a:rPr>
              <a:t>a </a:t>
            </a:r>
            <a:r>
              <a:rPr lang="en-US" b="1" dirty="0">
                <a:effectLst/>
                <a:latin typeface="Bookman Old Style" panose="02050604050505020204" pitchFamily="18" charset="0"/>
                <a:ea typeface="Times New Roman" panose="02020603050405020304" pitchFamily="18" charset="0"/>
                <a:cs typeface="Times New Roman" panose="02020603050405020304" pitchFamily="18" charset="0"/>
              </a:rPr>
              <a:t>knowledge system </a:t>
            </a:r>
            <a:r>
              <a:rPr lang="en-US" dirty="0">
                <a:effectLst/>
                <a:latin typeface="Bookman Old Style" panose="02050604050505020204" pitchFamily="18" charset="0"/>
                <a:ea typeface="Times New Roman" panose="02020603050405020304" pitchFamily="18" charset="0"/>
                <a:cs typeface="Times New Roman" panose="02020603050405020304" pitchFamily="18" charset="0"/>
              </a:rPr>
              <a:t>(HEI) capable of offering innovative solutions that can be transferred to territorial systems (third mission).</a:t>
            </a:r>
          </a:p>
          <a:p>
            <a:pPr lvl="1" algn="just" fontAlgn="base" hangingPunct="0">
              <a:lnSpc>
                <a:spcPct val="107000"/>
              </a:lnSpc>
            </a:pPr>
            <a:endParaRPr lang="en-US" dirty="0">
              <a:effectLst/>
              <a:latin typeface="Bookman Old Style" panose="02050604050505020204" pitchFamily="18" charset="0"/>
              <a:ea typeface="Times New Roman" panose="02020603050405020304" pitchFamily="18" charset="0"/>
              <a:cs typeface="Times New Roman" panose="02020603050405020304" pitchFamily="18" charset="0"/>
            </a:endParaRPr>
          </a:p>
          <a:p>
            <a:pPr algn="just" fontAlgn="base" hangingPunct="0">
              <a:lnSpc>
                <a:spcPct val="107000"/>
              </a:lnSpc>
            </a:pPr>
            <a:r>
              <a:rPr lang="en-US" dirty="0">
                <a:effectLst/>
                <a:latin typeface="Bookman Old Style" panose="02050604050505020204" pitchFamily="18" charset="0"/>
                <a:ea typeface="Times New Roman" panose="02020603050405020304" pitchFamily="18" charset="0"/>
                <a:cs typeface="Times New Roman" panose="02020603050405020304" pitchFamily="18" charset="0"/>
              </a:rPr>
              <a:t>The resulting system can constitute the winning strategy for pursuing the goal of Sustainable Development, as defined by the United Nations in 2015.</a:t>
            </a:r>
            <a:endParaRPr lang="it-IT"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2130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1DAA2C35-FBB7-6F71-8843-CF4F32329A70}"/>
              </a:ext>
            </a:extLst>
          </p:cNvPr>
          <p:cNvSpPr txBox="1"/>
          <p:nvPr/>
        </p:nvSpPr>
        <p:spPr>
          <a:xfrm>
            <a:off x="65315" y="837762"/>
            <a:ext cx="11297039" cy="5654177"/>
          </a:xfrm>
          <a:prstGeom prst="rect">
            <a:avLst/>
          </a:prstGeom>
          <a:noFill/>
        </p:spPr>
        <p:txBody>
          <a:bodyPr wrap="square">
            <a:spAutoFit/>
          </a:bodyPr>
          <a:lstStyle/>
          <a:p>
            <a:pPr algn="just" fontAlgn="base" hangingPunct="0">
              <a:lnSpc>
                <a:spcPct val="107000"/>
              </a:lnSpc>
              <a:spcAft>
                <a:spcPts val="800"/>
              </a:spcAft>
            </a:pPr>
            <a:r>
              <a:rPr lang="it-IT" sz="1600" dirty="0" err="1">
                <a:effectLst/>
                <a:latin typeface="Bookman Old Style" panose="02050604050505020204" pitchFamily="18" charset="0"/>
                <a:ea typeface="Times New Roman" panose="02020603050405020304" pitchFamily="18" charset="0"/>
                <a:cs typeface="Times New Roman" panose="02020603050405020304" pitchFamily="18" charset="0"/>
              </a:rPr>
              <a:t>Compared</a:t>
            </a:r>
            <a:r>
              <a:rPr lang="it-IT" sz="1600" dirty="0">
                <a:effectLst/>
                <a:latin typeface="Bookman Old Style" panose="02050604050505020204" pitchFamily="18" charset="0"/>
                <a:ea typeface="Times New Roman" panose="02020603050405020304" pitchFamily="18" charset="0"/>
                <a:cs typeface="Times New Roman" panose="02020603050405020304" pitchFamily="18" charset="0"/>
              </a:rPr>
              <a:t> to the point: </a:t>
            </a:r>
            <a:endParaRPr lang="it-IT" sz="1600" dirty="0">
              <a:effectLst/>
              <a:latin typeface="Bookman Old Style" panose="02050604050505020204" pitchFamily="18" charset="0"/>
              <a:ea typeface="Calibri" panose="020F0502020204030204" pitchFamily="34" charset="0"/>
              <a:cs typeface="Times New Roman" panose="02020603050405020304" pitchFamily="18" charset="0"/>
            </a:endParaRPr>
          </a:p>
          <a:p>
            <a:pPr marL="800100" lvl="1" indent="-342900" algn="just" fontAlgn="base" hangingPunct="0">
              <a:lnSpc>
                <a:spcPct val="107000"/>
              </a:lnSpc>
              <a:buFont typeface="+mj-lt"/>
              <a:buAutoNum type="alphaLcPeriod" startAt="4"/>
            </a:pPr>
            <a:r>
              <a:rPr lang="en-US" sz="1600" dirty="0">
                <a:effectLst/>
                <a:latin typeface="Bookman Old Style" panose="02050604050505020204" pitchFamily="18" charset="0"/>
                <a:ea typeface="Times New Roman" panose="02020603050405020304" pitchFamily="18" charset="0"/>
                <a:cs typeface="Times New Roman" panose="02020603050405020304" pitchFamily="18" charset="0"/>
              </a:rPr>
              <a:t>a </a:t>
            </a:r>
            <a:r>
              <a:rPr lang="en-US" sz="1600" b="1" dirty="0">
                <a:effectLst/>
                <a:latin typeface="Bookman Old Style" panose="02050604050505020204" pitchFamily="18" charset="0"/>
                <a:ea typeface="Times New Roman" panose="02020603050405020304" pitchFamily="18" charset="0"/>
                <a:cs typeface="Times New Roman" panose="02020603050405020304" pitchFamily="18" charset="0"/>
              </a:rPr>
              <a:t>knowledge system </a:t>
            </a:r>
            <a:r>
              <a:rPr lang="en-US" sz="1600" dirty="0">
                <a:effectLst/>
                <a:latin typeface="Bookman Old Style" panose="02050604050505020204" pitchFamily="18" charset="0"/>
                <a:ea typeface="Times New Roman" panose="02020603050405020304" pitchFamily="18" charset="0"/>
                <a:cs typeface="Times New Roman" panose="02020603050405020304" pitchFamily="18" charset="0"/>
              </a:rPr>
              <a:t>(HEI) capable of offering innovative solutions that can be transferred to territorial systems (third mission).</a:t>
            </a:r>
          </a:p>
          <a:p>
            <a:pPr algn="just" fontAlgn="base" hangingPunct="0">
              <a:lnSpc>
                <a:spcPct val="107000"/>
              </a:lnSpc>
              <a:spcAft>
                <a:spcPts val="800"/>
              </a:spcAft>
            </a:pPr>
            <a:r>
              <a:rPr lang="en-US" sz="1600" dirty="0">
                <a:effectLst/>
                <a:latin typeface="Bookman Old Style" panose="02050604050505020204" pitchFamily="18" charset="0"/>
                <a:ea typeface="Calibri" panose="020F0502020204030204" pitchFamily="34" charset="0"/>
                <a:cs typeface="Times New Roman" panose="02020603050405020304" pitchFamily="18" charset="0"/>
              </a:rPr>
              <a:t>Each HEI Institution will have to implement an integrated strategy for Sustainability and Sustainable Development:</a:t>
            </a:r>
          </a:p>
          <a:p>
            <a:pPr algn="just" fontAlgn="base" hangingPunct="0">
              <a:lnSpc>
                <a:spcPct val="107000"/>
              </a:lnSpc>
              <a:spcAft>
                <a:spcPts val="800"/>
              </a:spcAft>
            </a:pPr>
            <a:r>
              <a:rPr lang="it-IT" sz="1600" b="1" dirty="0">
                <a:effectLst/>
                <a:latin typeface="Bookman Old Style" panose="02050604050505020204" pitchFamily="18" charset="0"/>
                <a:ea typeface="Times New Roman" panose="02020603050405020304" pitchFamily="18" charset="0"/>
                <a:cs typeface="Times New Roman" panose="02020603050405020304" pitchFamily="18" charset="0"/>
              </a:rPr>
              <a:t>Level I: </a:t>
            </a:r>
            <a:endParaRPr lang="it-IT" sz="1600" dirty="0">
              <a:effectLst/>
              <a:latin typeface="Bookman Old Style" panose="02050604050505020204" pitchFamily="18" charset="0"/>
              <a:ea typeface="Calibri" panose="020F0502020204030204" pitchFamily="34" charset="0"/>
              <a:cs typeface="Times New Roman" panose="02020603050405020304" pitchFamily="18" charset="0"/>
            </a:endParaRPr>
          </a:p>
          <a:p>
            <a:pPr marL="742950" lvl="1" indent="-285750" algn="just">
              <a:lnSpc>
                <a:spcPct val="107000"/>
              </a:lnSpc>
              <a:buFont typeface="+mj-lt"/>
              <a:buAutoNum type="alphaLcPeriod"/>
            </a:pPr>
            <a:r>
              <a:rPr lang="en-US" sz="1600" dirty="0">
                <a:effectLst/>
                <a:latin typeface="Bookman Old Style" panose="02050604050505020204" pitchFamily="18" charset="0"/>
                <a:ea typeface="Times New Roman" panose="02020603050405020304" pitchFamily="18" charset="0"/>
                <a:cs typeface="Times New Roman" panose="02020603050405020304" pitchFamily="18" charset="0"/>
              </a:rPr>
              <a:t>establishment of a Steering Group</a:t>
            </a:r>
          </a:p>
          <a:p>
            <a:pPr marL="742950" lvl="1" indent="-285750" algn="just">
              <a:lnSpc>
                <a:spcPct val="107000"/>
              </a:lnSpc>
              <a:buFont typeface="+mj-lt"/>
              <a:buAutoNum type="alphaLcPeriod"/>
            </a:pPr>
            <a:r>
              <a:rPr lang="en-US" sz="1600" dirty="0">
                <a:effectLst/>
                <a:latin typeface="Bookman Old Style" panose="02050604050505020204" pitchFamily="18" charset="0"/>
                <a:ea typeface="Times New Roman" panose="02020603050405020304" pitchFamily="18" charset="0"/>
                <a:cs typeface="Times New Roman" panose="02020603050405020304" pitchFamily="18" charset="0"/>
              </a:rPr>
              <a:t>Fundraising for sustainability</a:t>
            </a:r>
            <a:endParaRPr lang="it-IT" sz="1600" dirty="0">
              <a:effectLst/>
              <a:latin typeface="Bookman Old Style" panose="02050604050505020204" pitchFamily="18" charset="0"/>
              <a:ea typeface="Calibri" panose="020F0502020204030204" pitchFamily="34" charset="0"/>
              <a:cs typeface="Times New Roman" panose="02020603050405020304" pitchFamily="18" charset="0"/>
            </a:endParaRPr>
          </a:p>
          <a:p>
            <a:pPr lvl="0" algn="just">
              <a:lnSpc>
                <a:spcPct val="107000"/>
              </a:lnSpc>
            </a:pPr>
            <a:endParaRPr lang="it-IT" sz="1600" b="1" dirty="0">
              <a:effectLst/>
              <a:latin typeface="Bookman Old Style" panose="02050604050505020204" pitchFamily="18" charset="0"/>
              <a:ea typeface="Times New Roman" panose="02020603050405020304" pitchFamily="18" charset="0"/>
              <a:cs typeface="Times New Roman" panose="02020603050405020304" pitchFamily="18" charset="0"/>
            </a:endParaRPr>
          </a:p>
          <a:p>
            <a:pPr lvl="0" algn="just">
              <a:lnSpc>
                <a:spcPct val="107000"/>
              </a:lnSpc>
            </a:pPr>
            <a:r>
              <a:rPr lang="it-IT" sz="1600" b="1" dirty="0">
                <a:effectLst/>
                <a:latin typeface="Bookman Old Style" panose="02050604050505020204" pitchFamily="18" charset="0"/>
                <a:ea typeface="Times New Roman" panose="02020603050405020304" pitchFamily="18" charset="0"/>
                <a:cs typeface="Times New Roman" panose="02020603050405020304" pitchFamily="18" charset="0"/>
              </a:rPr>
              <a:t>Level II:</a:t>
            </a:r>
            <a:endParaRPr lang="it-IT" sz="1600" dirty="0">
              <a:effectLst/>
              <a:latin typeface="Bookman Old Style" panose="02050604050505020204" pitchFamily="18" charset="0"/>
              <a:ea typeface="Calibri" panose="020F0502020204030204" pitchFamily="34" charset="0"/>
              <a:cs typeface="Times New Roman" panose="02020603050405020304" pitchFamily="18" charset="0"/>
            </a:endParaRPr>
          </a:p>
          <a:p>
            <a:pPr marL="742950" lvl="1" indent="-285750" algn="just">
              <a:lnSpc>
                <a:spcPct val="107000"/>
              </a:lnSpc>
              <a:buFont typeface="+mj-lt"/>
              <a:buAutoNum type="alphaLcPeriod"/>
            </a:pPr>
            <a:r>
              <a:rPr lang="en-US" sz="1600" dirty="0">
                <a:effectLst/>
                <a:latin typeface="Bookman Old Style" panose="02050604050505020204" pitchFamily="18" charset="0"/>
                <a:ea typeface="Times New Roman" panose="02020603050405020304" pitchFamily="18" charset="0"/>
                <a:cs typeface="Times New Roman" panose="02020603050405020304" pitchFamily="18" charset="0"/>
              </a:rPr>
              <a:t>Monitoring of state of institutionalization through the measurement of three indicators (teaching, research, technology transfer)</a:t>
            </a:r>
          </a:p>
          <a:p>
            <a:pPr marL="742950" lvl="1" indent="-285750" algn="just">
              <a:lnSpc>
                <a:spcPct val="107000"/>
              </a:lnSpc>
              <a:buFont typeface="+mj-lt"/>
              <a:buAutoNum type="alphaLcPeriod"/>
            </a:pPr>
            <a:r>
              <a:rPr lang="it-IT" sz="1600" dirty="0">
                <a:effectLst/>
                <a:latin typeface="Bookman Old Style" panose="02050604050505020204" pitchFamily="18" charset="0"/>
                <a:ea typeface="Times New Roman" panose="02020603050405020304" pitchFamily="18" charset="0"/>
                <a:cs typeface="Times New Roman" panose="02020603050405020304" pitchFamily="18" charset="0"/>
              </a:rPr>
              <a:t>Advocacy for </a:t>
            </a:r>
            <a:r>
              <a:rPr lang="it-IT" sz="1600" dirty="0" err="1">
                <a:effectLst/>
                <a:latin typeface="Bookman Old Style" panose="02050604050505020204" pitchFamily="18" charset="0"/>
                <a:ea typeface="Times New Roman" panose="02020603050405020304" pitchFamily="18" charset="0"/>
                <a:cs typeface="Times New Roman" panose="02020603050405020304" pitchFamily="18" charset="0"/>
              </a:rPr>
              <a:t>sustainability</a:t>
            </a:r>
            <a:endParaRPr lang="it-IT" sz="1600" dirty="0">
              <a:effectLst/>
              <a:latin typeface="Bookman Old Style" panose="02050604050505020204" pitchFamily="18" charset="0"/>
              <a:ea typeface="Calibri" panose="020F0502020204030204" pitchFamily="34" charset="0"/>
              <a:cs typeface="Times New Roman" panose="02020603050405020304" pitchFamily="18" charset="0"/>
            </a:endParaRPr>
          </a:p>
          <a:p>
            <a:pPr lvl="0" algn="just">
              <a:lnSpc>
                <a:spcPct val="107000"/>
              </a:lnSpc>
            </a:pPr>
            <a:r>
              <a:rPr lang="it-IT" sz="1600" b="1" dirty="0">
                <a:effectLst/>
                <a:latin typeface="Bookman Old Style" panose="02050604050505020204" pitchFamily="18" charset="0"/>
                <a:ea typeface="Times New Roman" panose="02020603050405020304" pitchFamily="18" charset="0"/>
                <a:cs typeface="Times New Roman" panose="02020603050405020304" pitchFamily="18" charset="0"/>
              </a:rPr>
              <a:t>Level III:</a:t>
            </a:r>
            <a:endParaRPr lang="it-IT" sz="1600" dirty="0">
              <a:effectLst/>
              <a:latin typeface="Bookman Old Style" panose="02050604050505020204" pitchFamily="18" charset="0"/>
              <a:ea typeface="Calibri" panose="020F0502020204030204" pitchFamily="34" charset="0"/>
              <a:cs typeface="Times New Roman" panose="02020603050405020304" pitchFamily="18" charset="0"/>
            </a:endParaRPr>
          </a:p>
          <a:p>
            <a:pPr marL="742950" lvl="1" indent="-285750" algn="just">
              <a:lnSpc>
                <a:spcPct val="107000"/>
              </a:lnSpc>
              <a:buFont typeface="+mj-lt"/>
              <a:buAutoNum type="alphaLcPeriod"/>
            </a:pPr>
            <a:r>
              <a:rPr lang="en-US" sz="1600" dirty="0">
                <a:effectLst/>
                <a:latin typeface="Bookman Old Style" panose="02050604050505020204" pitchFamily="18" charset="0"/>
                <a:ea typeface="Times New Roman" panose="02020603050405020304" pitchFamily="18" charset="0"/>
                <a:cs typeface="Times New Roman" panose="02020603050405020304" pitchFamily="18" charset="0"/>
              </a:rPr>
              <a:t>Plan for the development of research on sustainability issues (Environmental and climate goals, Goals 13 of the 2030 Agenda) and sustainable development (other goals of the 2030 Agenda)</a:t>
            </a:r>
          </a:p>
          <a:p>
            <a:pPr marL="742950" lvl="1" indent="-285750" algn="just">
              <a:lnSpc>
                <a:spcPct val="107000"/>
              </a:lnSpc>
              <a:buFont typeface="+mj-lt"/>
              <a:buAutoNum type="alphaLcPeriod"/>
            </a:pPr>
            <a:r>
              <a:rPr lang="en-US" sz="1600" dirty="0">
                <a:effectLst/>
                <a:latin typeface="Bookman Old Style" panose="02050604050505020204" pitchFamily="18" charset="0"/>
                <a:ea typeface="Times New Roman" panose="02020603050405020304" pitchFamily="18" charset="0"/>
                <a:cs typeface="Times New Roman" panose="02020603050405020304" pitchFamily="18" charset="0"/>
              </a:rPr>
              <a:t>Higher education plan for students (new skills and new professional skills)</a:t>
            </a:r>
          </a:p>
          <a:p>
            <a:pPr marL="742950" lvl="1" indent="-285750" algn="just">
              <a:lnSpc>
                <a:spcPct val="107000"/>
              </a:lnSpc>
              <a:buFont typeface="+mj-lt"/>
              <a:buAutoNum type="alphaLcPeriod"/>
            </a:pPr>
            <a:r>
              <a:rPr lang="en-US" sz="1600" dirty="0">
                <a:effectLst/>
                <a:latin typeface="Bookman Old Style" panose="02050604050505020204" pitchFamily="18" charset="0"/>
                <a:ea typeface="Times New Roman" panose="02020603050405020304" pitchFamily="18" charset="0"/>
                <a:cs typeface="Times New Roman" panose="02020603050405020304" pitchFamily="18" charset="0"/>
              </a:rPr>
              <a:t>Plan to respond to the territorial request for sustainable development.</a:t>
            </a:r>
          </a:p>
          <a:p>
            <a:pPr algn="just">
              <a:lnSpc>
                <a:spcPct val="107000"/>
              </a:lnSpc>
            </a:pPr>
            <a:r>
              <a:rPr lang="it-IT" sz="1600" b="1" dirty="0" err="1">
                <a:effectLst/>
                <a:latin typeface="Bookman Old Style" panose="02050604050505020204" pitchFamily="18" charset="0"/>
                <a:ea typeface="Times New Roman" panose="02020603050405020304" pitchFamily="18" charset="0"/>
                <a:cs typeface="Times New Roman" panose="02020603050405020304" pitchFamily="18" charset="0"/>
              </a:rPr>
              <a:t>Levello</a:t>
            </a:r>
            <a:r>
              <a:rPr lang="it-IT" sz="1600" b="1" dirty="0">
                <a:effectLst/>
                <a:latin typeface="Bookman Old Style" panose="02050604050505020204" pitchFamily="18" charset="0"/>
                <a:ea typeface="Times New Roman" panose="02020603050405020304" pitchFamily="18" charset="0"/>
                <a:cs typeface="Times New Roman" panose="02020603050405020304" pitchFamily="18" charset="0"/>
              </a:rPr>
              <a:t> IV:</a:t>
            </a:r>
            <a:endParaRPr lang="it-IT" sz="1600" dirty="0">
              <a:effectLst/>
              <a:latin typeface="Bookman Old Style" panose="020506040505050202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mj-lt"/>
              <a:buAutoNum type="alphaLcPeriod"/>
            </a:pPr>
            <a:r>
              <a:rPr lang="en-US" sz="1600" dirty="0">
                <a:effectLst/>
                <a:latin typeface="Bookman Old Style" panose="02050604050505020204" pitchFamily="18" charset="0"/>
                <a:ea typeface="Times New Roman" panose="02020603050405020304" pitchFamily="18" charset="0"/>
                <a:cs typeface="Times New Roman" panose="02020603050405020304" pitchFamily="18" charset="0"/>
              </a:rPr>
              <a:t>Incentives for staff and students.</a:t>
            </a:r>
            <a:endParaRPr lang="it-IT" sz="16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3" name="Rettangolo con angoli arrotondati 2">
            <a:extLst>
              <a:ext uri="{FF2B5EF4-FFF2-40B4-BE49-F238E27FC236}">
                <a16:creationId xmlns:a16="http://schemas.microsoft.com/office/drawing/2014/main" id="{7948BA15-18CC-B01D-8FE6-C1AD82F0C50C}"/>
              </a:ext>
            </a:extLst>
          </p:cNvPr>
          <p:cNvSpPr/>
          <p:nvPr/>
        </p:nvSpPr>
        <p:spPr>
          <a:xfrm>
            <a:off x="8341568" y="5868955"/>
            <a:ext cx="2519265" cy="914400"/>
          </a:xfrm>
          <a:prstGeom prst="round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400" b="1" dirty="0"/>
              <a:t>WORKING PROGRESS!!!!</a:t>
            </a:r>
          </a:p>
        </p:txBody>
      </p:sp>
    </p:spTree>
    <p:extLst>
      <p:ext uri="{BB962C8B-B14F-4D97-AF65-F5344CB8AC3E}">
        <p14:creationId xmlns:p14="http://schemas.microsoft.com/office/powerpoint/2010/main" val="242001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Google Shape;46;p8">
            <a:extLst>
              <a:ext uri="{FF2B5EF4-FFF2-40B4-BE49-F238E27FC236}">
                <a16:creationId xmlns:a16="http://schemas.microsoft.com/office/drawing/2014/main" id="{853C213D-A810-73A9-6CEA-7254B19D7767}"/>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2906184"/>
            <a:ext cx="7620000" cy="3951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Google Shape;47;p8">
            <a:extLst>
              <a:ext uri="{FF2B5EF4-FFF2-40B4-BE49-F238E27FC236}">
                <a16:creationId xmlns:a16="http://schemas.microsoft.com/office/drawing/2014/main" id="{2F741111-6018-C43C-1636-F7DBF33DCC22}"/>
              </a:ext>
            </a:extLst>
          </p:cNvPr>
          <p:cNvSpPr txBox="1">
            <a:spLocks noChangeArrowheads="1"/>
          </p:cNvSpPr>
          <p:nvPr/>
        </p:nvSpPr>
        <p:spPr bwMode="auto">
          <a:xfrm>
            <a:off x="486833" y="3680884"/>
            <a:ext cx="1557867" cy="287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0" tIns="60933" rIns="121900" bIns="60933">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defTabSz="457200" eaLnBrk="0" fontAlgn="base" hangingPunct="0">
              <a:spcBef>
                <a:spcPct val="0"/>
              </a:spcBef>
              <a:spcAft>
                <a:spcPct val="0"/>
              </a:spcAft>
              <a:defRPr>
                <a:solidFill>
                  <a:schemeClr val="tx1"/>
                </a:solidFill>
                <a:latin typeface="Lato" panose="020F0502020204030203" pitchFamily="34" charset="0"/>
              </a:defRPr>
            </a:lvl6pPr>
            <a:lvl7pPr marL="2971800" indent="-228600" defTabSz="457200" eaLnBrk="0" fontAlgn="base" hangingPunct="0">
              <a:spcBef>
                <a:spcPct val="0"/>
              </a:spcBef>
              <a:spcAft>
                <a:spcPct val="0"/>
              </a:spcAft>
              <a:defRPr>
                <a:solidFill>
                  <a:schemeClr val="tx1"/>
                </a:solidFill>
                <a:latin typeface="Lato" panose="020F0502020204030203" pitchFamily="34" charset="0"/>
              </a:defRPr>
            </a:lvl7pPr>
            <a:lvl8pPr marL="3429000" indent="-228600" defTabSz="457200" eaLnBrk="0" fontAlgn="base" hangingPunct="0">
              <a:spcBef>
                <a:spcPct val="0"/>
              </a:spcBef>
              <a:spcAft>
                <a:spcPct val="0"/>
              </a:spcAft>
              <a:defRPr>
                <a:solidFill>
                  <a:schemeClr val="tx1"/>
                </a:solidFill>
                <a:latin typeface="Lato" panose="020F0502020204030203" pitchFamily="34" charset="0"/>
              </a:defRPr>
            </a:lvl8pPr>
            <a:lvl9pPr marL="3886200" indent="-228600" defTabSz="457200" eaLnBrk="0" fontAlgn="base" hangingPunct="0">
              <a:spcBef>
                <a:spcPct val="0"/>
              </a:spcBef>
              <a:spcAft>
                <a:spcPct val="0"/>
              </a:spcAft>
              <a:defRPr>
                <a:solidFill>
                  <a:schemeClr val="tx1"/>
                </a:solidFill>
                <a:latin typeface="Lato" panose="020F0502020204030203" pitchFamily="34" charset="0"/>
              </a:defRPr>
            </a:lvl9pPr>
          </a:lstStyle>
          <a:p>
            <a:pPr>
              <a:buClr>
                <a:srgbClr val="271156"/>
              </a:buClr>
              <a:buSzPts val="800"/>
              <a:buFont typeface="Source Sans Pro" panose="020B0503030403020204" pitchFamily="34" charset="0"/>
              <a:buNone/>
            </a:pPr>
            <a:r>
              <a:rPr lang="en-US" altLang="en-US" sz="1067" b="1">
                <a:solidFill>
                  <a:srgbClr val="271156"/>
                </a:solidFill>
                <a:latin typeface="Source Sans Pro" panose="020B0503030403020204" pitchFamily="34" charset="0"/>
                <a:ea typeface="Source Sans Pro" panose="020B0503030403020204" pitchFamily="34" charset="0"/>
                <a:cs typeface="Source Sans Pro" panose="020B0503030403020204" pitchFamily="34" charset="0"/>
                <a:sym typeface="Source Sans Pro" panose="020B0503030403020204" pitchFamily="34" charset="0"/>
              </a:rPr>
              <a:t>Project partners:</a:t>
            </a:r>
            <a:endParaRPr lang="en-US" altLang="en-US" sz="1867">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25604" name="Google Shape;48;p8">
            <a:extLst>
              <a:ext uri="{FF2B5EF4-FFF2-40B4-BE49-F238E27FC236}">
                <a16:creationId xmlns:a16="http://schemas.microsoft.com/office/drawing/2014/main" id="{8A391A47-0D1F-4D80-795D-29A2E382F3E2}"/>
              </a:ext>
            </a:extLst>
          </p:cNvPr>
          <p:cNvSpPr txBox="1">
            <a:spLocks noChangeArrowheads="1"/>
          </p:cNvSpPr>
          <p:nvPr/>
        </p:nvSpPr>
        <p:spPr bwMode="auto">
          <a:xfrm>
            <a:off x="491067" y="5132918"/>
            <a:ext cx="3147484" cy="287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0" tIns="60933" rIns="121900" bIns="60933">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defTabSz="457200" eaLnBrk="0" fontAlgn="base" hangingPunct="0">
              <a:spcBef>
                <a:spcPct val="0"/>
              </a:spcBef>
              <a:spcAft>
                <a:spcPct val="0"/>
              </a:spcAft>
              <a:defRPr>
                <a:solidFill>
                  <a:schemeClr val="tx1"/>
                </a:solidFill>
                <a:latin typeface="Lato" panose="020F0502020204030203" pitchFamily="34" charset="0"/>
              </a:defRPr>
            </a:lvl6pPr>
            <a:lvl7pPr marL="2971800" indent="-228600" defTabSz="457200" eaLnBrk="0" fontAlgn="base" hangingPunct="0">
              <a:spcBef>
                <a:spcPct val="0"/>
              </a:spcBef>
              <a:spcAft>
                <a:spcPct val="0"/>
              </a:spcAft>
              <a:defRPr>
                <a:solidFill>
                  <a:schemeClr val="tx1"/>
                </a:solidFill>
                <a:latin typeface="Lato" panose="020F0502020204030203" pitchFamily="34" charset="0"/>
              </a:defRPr>
            </a:lvl7pPr>
            <a:lvl8pPr marL="3429000" indent="-228600" defTabSz="457200" eaLnBrk="0" fontAlgn="base" hangingPunct="0">
              <a:spcBef>
                <a:spcPct val="0"/>
              </a:spcBef>
              <a:spcAft>
                <a:spcPct val="0"/>
              </a:spcAft>
              <a:defRPr>
                <a:solidFill>
                  <a:schemeClr val="tx1"/>
                </a:solidFill>
                <a:latin typeface="Lato" panose="020F0502020204030203" pitchFamily="34" charset="0"/>
              </a:defRPr>
            </a:lvl8pPr>
            <a:lvl9pPr marL="3886200" indent="-228600" defTabSz="457200" eaLnBrk="0" fontAlgn="base" hangingPunct="0">
              <a:spcBef>
                <a:spcPct val="0"/>
              </a:spcBef>
              <a:spcAft>
                <a:spcPct val="0"/>
              </a:spcAft>
              <a:defRPr>
                <a:solidFill>
                  <a:schemeClr val="tx1"/>
                </a:solidFill>
                <a:latin typeface="Lato" panose="020F0502020204030203" pitchFamily="34" charset="0"/>
              </a:defRPr>
            </a:lvl9pPr>
          </a:lstStyle>
          <a:p>
            <a:pPr algn="just">
              <a:buClr>
                <a:srgbClr val="271156"/>
              </a:buClr>
              <a:buSzPts val="800"/>
              <a:buFont typeface="Source Sans Pro" panose="020B0503030403020204" pitchFamily="34" charset="0"/>
              <a:buNone/>
            </a:pPr>
            <a:r>
              <a:rPr lang="en-US" altLang="en-US" sz="1067" b="1">
                <a:solidFill>
                  <a:srgbClr val="271156"/>
                </a:solidFill>
                <a:latin typeface="Source Sans Pro" panose="020B0503030403020204" pitchFamily="34" charset="0"/>
                <a:ea typeface="Source Sans Pro" panose="020B0503030403020204" pitchFamily="34" charset="0"/>
                <a:cs typeface="Source Sans Pro" panose="020B0503030403020204" pitchFamily="34" charset="0"/>
                <a:sym typeface="Source Sans Pro" panose="020B0503030403020204" pitchFamily="34" charset="0"/>
              </a:rPr>
              <a:t> www.decode-council.org</a:t>
            </a:r>
            <a:endParaRPr lang="en-US" altLang="en-US" sz="1867">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25605" name="Google Shape;49;p8">
            <a:extLst>
              <a:ext uri="{FF2B5EF4-FFF2-40B4-BE49-F238E27FC236}">
                <a16:creationId xmlns:a16="http://schemas.microsoft.com/office/drawing/2014/main" id="{1D9167F1-746B-2794-1227-E80E2B97128B}"/>
              </a:ext>
            </a:extLst>
          </p:cNvPr>
          <p:cNvSpPr txBox="1">
            <a:spLocks noChangeArrowheads="1"/>
          </p:cNvSpPr>
          <p:nvPr/>
        </p:nvSpPr>
        <p:spPr bwMode="auto">
          <a:xfrm>
            <a:off x="486834" y="5822951"/>
            <a:ext cx="5137151" cy="4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0" tIns="60933" rIns="121900" bIns="60933">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defTabSz="457200" eaLnBrk="0" fontAlgn="base" hangingPunct="0">
              <a:spcBef>
                <a:spcPct val="0"/>
              </a:spcBef>
              <a:spcAft>
                <a:spcPct val="0"/>
              </a:spcAft>
              <a:defRPr>
                <a:solidFill>
                  <a:schemeClr val="tx1"/>
                </a:solidFill>
                <a:latin typeface="Lato" panose="020F0502020204030203" pitchFamily="34" charset="0"/>
              </a:defRPr>
            </a:lvl6pPr>
            <a:lvl7pPr marL="2971800" indent="-228600" defTabSz="457200" eaLnBrk="0" fontAlgn="base" hangingPunct="0">
              <a:spcBef>
                <a:spcPct val="0"/>
              </a:spcBef>
              <a:spcAft>
                <a:spcPct val="0"/>
              </a:spcAft>
              <a:defRPr>
                <a:solidFill>
                  <a:schemeClr val="tx1"/>
                </a:solidFill>
                <a:latin typeface="Lato" panose="020F0502020204030203" pitchFamily="34" charset="0"/>
              </a:defRPr>
            </a:lvl7pPr>
            <a:lvl8pPr marL="3429000" indent="-228600" defTabSz="457200" eaLnBrk="0" fontAlgn="base" hangingPunct="0">
              <a:spcBef>
                <a:spcPct val="0"/>
              </a:spcBef>
              <a:spcAft>
                <a:spcPct val="0"/>
              </a:spcAft>
              <a:defRPr>
                <a:solidFill>
                  <a:schemeClr val="tx1"/>
                </a:solidFill>
                <a:latin typeface="Lato" panose="020F0502020204030203" pitchFamily="34" charset="0"/>
              </a:defRPr>
            </a:lvl8pPr>
            <a:lvl9pPr marL="3886200" indent="-228600" defTabSz="457200" eaLnBrk="0" fontAlgn="base" hangingPunct="0">
              <a:spcBef>
                <a:spcPct val="0"/>
              </a:spcBef>
              <a:spcAft>
                <a:spcPct val="0"/>
              </a:spcAft>
              <a:defRPr>
                <a:solidFill>
                  <a:schemeClr val="tx1"/>
                </a:solidFill>
                <a:latin typeface="Lato" panose="020F0502020204030203" pitchFamily="34" charset="0"/>
              </a:defRPr>
            </a:lvl9pPr>
          </a:lstStyle>
          <a:p>
            <a:pPr algn="just">
              <a:buClr>
                <a:srgbClr val="595959"/>
              </a:buClr>
              <a:buSzPts val="600"/>
              <a:buFont typeface="Source Sans Pro" panose="020B0503030403020204" pitchFamily="34" charset="0"/>
              <a:buNone/>
            </a:pPr>
            <a:r>
              <a:rPr lang="en-US" altLang="en-US" sz="800">
                <a:solidFill>
                  <a:srgbClr val="595959"/>
                </a:solidFill>
                <a:latin typeface="Source Sans Pro" panose="020B0503030403020204" pitchFamily="34" charset="0"/>
                <a:ea typeface="Source Sans Pro" panose="020B0503030403020204" pitchFamily="34" charset="0"/>
                <a:cs typeface="Source Sans Pro" panose="020B0503030403020204" pitchFamily="34" charset="0"/>
                <a:sym typeface="Source Sans Pro" panose="020B0503030403020204" pitchFamily="34" charset="0"/>
              </a:rPr>
              <a:t>The European Commission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altLang="en-US" sz="1867">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25606" name="Google Shape;50;p8">
            <a:extLst>
              <a:ext uri="{FF2B5EF4-FFF2-40B4-BE49-F238E27FC236}">
                <a16:creationId xmlns:a16="http://schemas.microsoft.com/office/drawing/2014/main" id="{2A99B26B-F932-5BDD-0402-71CEBF5792E9}"/>
              </a:ext>
            </a:extLst>
          </p:cNvPr>
          <p:cNvSpPr txBox="1">
            <a:spLocks noChangeArrowheads="1"/>
          </p:cNvSpPr>
          <p:nvPr/>
        </p:nvSpPr>
        <p:spPr bwMode="auto">
          <a:xfrm>
            <a:off x="491067" y="5499101"/>
            <a:ext cx="2971800" cy="246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0" tIns="60933" rIns="121900" bIns="60933">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defTabSz="457200" eaLnBrk="0" fontAlgn="base" hangingPunct="0">
              <a:spcBef>
                <a:spcPct val="0"/>
              </a:spcBef>
              <a:spcAft>
                <a:spcPct val="0"/>
              </a:spcAft>
              <a:defRPr>
                <a:solidFill>
                  <a:schemeClr val="tx1"/>
                </a:solidFill>
                <a:latin typeface="Lato" panose="020F0502020204030203" pitchFamily="34" charset="0"/>
              </a:defRPr>
            </a:lvl6pPr>
            <a:lvl7pPr marL="2971800" indent="-228600" defTabSz="457200" eaLnBrk="0" fontAlgn="base" hangingPunct="0">
              <a:spcBef>
                <a:spcPct val="0"/>
              </a:spcBef>
              <a:spcAft>
                <a:spcPct val="0"/>
              </a:spcAft>
              <a:defRPr>
                <a:solidFill>
                  <a:schemeClr val="tx1"/>
                </a:solidFill>
                <a:latin typeface="Lato" panose="020F0502020204030203" pitchFamily="34" charset="0"/>
              </a:defRPr>
            </a:lvl7pPr>
            <a:lvl8pPr marL="3429000" indent="-228600" defTabSz="457200" eaLnBrk="0" fontAlgn="base" hangingPunct="0">
              <a:spcBef>
                <a:spcPct val="0"/>
              </a:spcBef>
              <a:spcAft>
                <a:spcPct val="0"/>
              </a:spcAft>
              <a:defRPr>
                <a:solidFill>
                  <a:schemeClr val="tx1"/>
                </a:solidFill>
                <a:latin typeface="Lato" panose="020F0502020204030203" pitchFamily="34" charset="0"/>
              </a:defRPr>
            </a:lvl8pPr>
            <a:lvl9pPr marL="3886200" indent="-228600" defTabSz="457200" eaLnBrk="0" fontAlgn="base" hangingPunct="0">
              <a:spcBef>
                <a:spcPct val="0"/>
              </a:spcBef>
              <a:spcAft>
                <a:spcPct val="0"/>
              </a:spcAft>
              <a:defRPr>
                <a:solidFill>
                  <a:schemeClr val="tx1"/>
                </a:solidFill>
                <a:latin typeface="Lato" panose="020F0502020204030203" pitchFamily="34" charset="0"/>
              </a:defRPr>
            </a:lvl9pPr>
          </a:lstStyle>
          <a:p>
            <a:pPr algn="just">
              <a:buClr>
                <a:srgbClr val="595959"/>
              </a:buClr>
              <a:buSzPts val="600"/>
              <a:buFont typeface="Source Sans Pro" panose="020B0503030403020204" pitchFamily="34" charset="0"/>
              <a:buNone/>
            </a:pPr>
            <a:r>
              <a:rPr lang="en-US" altLang="en-US" sz="800">
                <a:solidFill>
                  <a:srgbClr val="595959"/>
                </a:solidFill>
                <a:latin typeface="Source Sans Pro" panose="020B0503030403020204" pitchFamily="34" charset="0"/>
                <a:ea typeface="Source Sans Pro" panose="020B0503030403020204" pitchFamily="34" charset="0"/>
                <a:cs typeface="Source Sans Pro" panose="020B0503030403020204" pitchFamily="34" charset="0"/>
                <a:sym typeface="Source Sans Pro" panose="020B0503030403020204" pitchFamily="34" charset="0"/>
              </a:rPr>
              <a:t>Project Number: 2020-1-IT02-KA203-079952</a:t>
            </a:r>
            <a:endParaRPr lang="en-US" altLang="en-US" sz="1867">
              <a:solidFill>
                <a:srgbClr val="000000"/>
              </a:solidFill>
              <a:latin typeface="Arial" panose="020B0604020202020204" pitchFamily="34" charset="0"/>
              <a:cs typeface="Arial" panose="020B0604020202020204" pitchFamily="34" charset="0"/>
              <a:sym typeface="Arial" panose="020B0604020202020204" pitchFamily="34" charset="0"/>
            </a:endParaRPr>
          </a:p>
        </p:txBody>
      </p:sp>
      <p:pic>
        <p:nvPicPr>
          <p:cNvPr id="25607" name="Google Shape;51;p8">
            <a:extLst>
              <a:ext uri="{FF2B5EF4-FFF2-40B4-BE49-F238E27FC236}">
                <a16:creationId xmlns:a16="http://schemas.microsoft.com/office/drawing/2014/main" id="{84BE8D66-4BAE-705F-61E8-BD97BB051DA8}"/>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1" y="116417"/>
            <a:ext cx="2180167" cy="1024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8" name="Google Shape;52;p8">
            <a:extLst>
              <a:ext uri="{FF2B5EF4-FFF2-40B4-BE49-F238E27FC236}">
                <a16:creationId xmlns:a16="http://schemas.microsoft.com/office/drawing/2014/main" id="{6CFE5FE5-44C5-13D9-F2B5-09A8F4F51FF3}"/>
              </a:ext>
            </a:extLst>
          </p:cNvPr>
          <p:cNvPicPr preferRelativeResize="0">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24017" y="531285"/>
            <a:ext cx="1405467" cy="30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9" name="Google Shape;53;p8">
            <a:extLst>
              <a:ext uri="{FF2B5EF4-FFF2-40B4-BE49-F238E27FC236}">
                <a16:creationId xmlns:a16="http://schemas.microsoft.com/office/drawing/2014/main" id="{64BA937F-0132-D6D5-02D9-7A7594B6033B}"/>
              </a:ext>
            </a:extLst>
          </p:cNvPr>
          <p:cNvSpPr txBox="1">
            <a:spLocks noChangeArrowheads="1"/>
          </p:cNvSpPr>
          <p:nvPr/>
        </p:nvSpPr>
        <p:spPr bwMode="auto">
          <a:xfrm>
            <a:off x="491067" y="1674285"/>
            <a:ext cx="6764867" cy="697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0" tIns="60933" rIns="121900" bIns="60933">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defTabSz="457200" eaLnBrk="0" fontAlgn="base" hangingPunct="0">
              <a:spcBef>
                <a:spcPct val="0"/>
              </a:spcBef>
              <a:spcAft>
                <a:spcPct val="0"/>
              </a:spcAft>
              <a:defRPr>
                <a:solidFill>
                  <a:schemeClr val="tx1"/>
                </a:solidFill>
                <a:latin typeface="Lato" panose="020F0502020204030203" pitchFamily="34" charset="0"/>
              </a:defRPr>
            </a:lvl6pPr>
            <a:lvl7pPr marL="2971800" indent="-228600" defTabSz="457200" eaLnBrk="0" fontAlgn="base" hangingPunct="0">
              <a:spcBef>
                <a:spcPct val="0"/>
              </a:spcBef>
              <a:spcAft>
                <a:spcPct val="0"/>
              </a:spcAft>
              <a:defRPr>
                <a:solidFill>
                  <a:schemeClr val="tx1"/>
                </a:solidFill>
                <a:latin typeface="Lato" panose="020F0502020204030203" pitchFamily="34" charset="0"/>
              </a:defRPr>
            </a:lvl7pPr>
            <a:lvl8pPr marL="3429000" indent="-228600" defTabSz="457200" eaLnBrk="0" fontAlgn="base" hangingPunct="0">
              <a:spcBef>
                <a:spcPct val="0"/>
              </a:spcBef>
              <a:spcAft>
                <a:spcPct val="0"/>
              </a:spcAft>
              <a:defRPr>
                <a:solidFill>
                  <a:schemeClr val="tx1"/>
                </a:solidFill>
                <a:latin typeface="Lato" panose="020F0502020204030203" pitchFamily="34" charset="0"/>
              </a:defRPr>
            </a:lvl8pPr>
            <a:lvl9pPr marL="3886200" indent="-228600" defTabSz="457200" eaLnBrk="0" fontAlgn="base" hangingPunct="0">
              <a:spcBef>
                <a:spcPct val="0"/>
              </a:spcBef>
              <a:spcAft>
                <a:spcPct val="0"/>
              </a:spcAft>
              <a:defRPr>
                <a:solidFill>
                  <a:schemeClr val="tx1"/>
                </a:solidFill>
                <a:latin typeface="Lato" panose="020F0502020204030203" pitchFamily="34" charset="0"/>
              </a:defRPr>
            </a:lvl9pPr>
          </a:lstStyle>
          <a:p>
            <a:pPr>
              <a:buClr>
                <a:srgbClr val="FF497A"/>
              </a:buClr>
              <a:buSzPts val="2800"/>
              <a:buFont typeface="Source Sans Pro" panose="020B0503030403020204" pitchFamily="34" charset="0"/>
              <a:buNone/>
            </a:pPr>
            <a:r>
              <a:rPr lang="en-US" altLang="en-US" sz="3733" b="1" i="1">
                <a:solidFill>
                  <a:srgbClr val="FF497A"/>
                </a:solidFill>
                <a:latin typeface="Source Sans Pro" panose="020B0503030403020204" pitchFamily="34" charset="0"/>
                <a:ea typeface="Source Sans Pro" panose="020B0503030403020204" pitchFamily="34" charset="0"/>
                <a:cs typeface="Source Sans Pro" panose="020B0503030403020204" pitchFamily="34" charset="0"/>
                <a:sym typeface="Source Sans Pro" panose="020B0503030403020204" pitchFamily="34" charset="0"/>
              </a:rPr>
              <a:t>Thank you</a:t>
            </a:r>
            <a:endParaRPr lang="en-US" altLang="en-US" sz="1867" i="1">
              <a:solidFill>
                <a:srgbClr val="000000"/>
              </a:solidFill>
              <a:latin typeface="Arial" panose="020B0604020202020204" pitchFamily="34" charset="0"/>
              <a:cs typeface="Arial" panose="020B0604020202020204" pitchFamily="34" charset="0"/>
              <a:sym typeface="Arial" panose="020B0604020202020204" pitchFamily="34" charset="0"/>
            </a:endParaRPr>
          </a:p>
        </p:txBody>
      </p:sp>
      <p:pic>
        <p:nvPicPr>
          <p:cNvPr id="25610" name="Google Shape;54;p8">
            <a:extLst>
              <a:ext uri="{FF2B5EF4-FFF2-40B4-BE49-F238E27FC236}">
                <a16:creationId xmlns:a16="http://schemas.microsoft.com/office/drawing/2014/main" id="{57C0A33E-C3BC-1A4A-5DB7-AA87998E9575}"/>
              </a:ext>
            </a:extLst>
          </p:cNvPr>
          <p:cNvPicPr preferRelativeResize="0">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851" y="3890434"/>
            <a:ext cx="6764867" cy="1164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1" name="Immagine 11">
            <a:extLst>
              <a:ext uri="{FF2B5EF4-FFF2-40B4-BE49-F238E27FC236}">
                <a16:creationId xmlns:a16="http://schemas.microsoft.com/office/drawing/2014/main" id="{37A294B1-C395-E86C-0F49-1A9C5C0EBAE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43500" y="1801285"/>
            <a:ext cx="2421467" cy="71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Google Shape;1139;p45">
            <a:extLst>
              <a:ext uri="{FF2B5EF4-FFF2-40B4-BE49-F238E27FC236}">
                <a16:creationId xmlns:a16="http://schemas.microsoft.com/office/drawing/2014/main" id="{26CFBC34-D323-716F-8779-E0E3820029BD}"/>
              </a:ext>
            </a:extLst>
          </p:cNvPr>
          <p:cNvSpPr>
            <a:spLocks noChangeArrowheads="1"/>
          </p:cNvSpPr>
          <p:nvPr/>
        </p:nvSpPr>
        <p:spPr bwMode="auto">
          <a:xfrm>
            <a:off x="5433485" y="1816100"/>
            <a:ext cx="5922433" cy="4066117"/>
          </a:xfrm>
          <a:prstGeom prst="roundRect">
            <a:avLst>
              <a:gd name="adj" fmla="val 16667"/>
            </a:avLst>
          </a:prstGeom>
          <a:solidFill>
            <a:srgbClr val="271156"/>
          </a:solidFill>
          <a:ln w="9525">
            <a:solidFill>
              <a:srgbClr val="FF9900"/>
            </a:solidFill>
            <a:prstDash val="dashDot"/>
            <a:round/>
            <a:headEnd type="none" w="sm" len="sm"/>
            <a:tailEnd type="none" w="sm" len="sm"/>
          </a:ln>
        </p:spPr>
        <p:txBody>
          <a:bodyPr lIns="121833" tIns="60900" rIns="121833" bIns="60900" anchor="ctr" anchorCtr="1"/>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eaLnBrk="0" fontAlgn="base" hangingPunct="0">
              <a:spcBef>
                <a:spcPct val="0"/>
              </a:spcBef>
              <a:spcAft>
                <a:spcPct val="0"/>
              </a:spcAft>
              <a:defRPr>
                <a:solidFill>
                  <a:schemeClr val="tx1"/>
                </a:solidFill>
                <a:latin typeface="Lato" panose="020F0502020204030203" pitchFamily="34" charset="0"/>
              </a:defRPr>
            </a:lvl6pPr>
            <a:lvl7pPr marL="2971800" indent="-228600" eaLnBrk="0" fontAlgn="base" hangingPunct="0">
              <a:spcBef>
                <a:spcPct val="0"/>
              </a:spcBef>
              <a:spcAft>
                <a:spcPct val="0"/>
              </a:spcAft>
              <a:defRPr>
                <a:solidFill>
                  <a:schemeClr val="tx1"/>
                </a:solidFill>
                <a:latin typeface="Lato" panose="020F0502020204030203" pitchFamily="34" charset="0"/>
              </a:defRPr>
            </a:lvl7pPr>
            <a:lvl8pPr marL="3429000" indent="-228600" eaLnBrk="0" fontAlgn="base" hangingPunct="0">
              <a:spcBef>
                <a:spcPct val="0"/>
              </a:spcBef>
              <a:spcAft>
                <a:spcPct val="0"/>
              </a:spcAft>
              <a:defRPr>
                <a:solidFill>
                  <a:schemeClr val="tx1"/>
                </a:solidFill>
                <a:latin typeface="Lato" panose="020F0502020204030203" pitchFamily="34" charset="0"/>
              </a:defRPr>
            </a:lvl8pPr>
            <a:lvl9pPr marL="3886200" indent="-228600" eaLnBrk="0" fontAlgn="base" hangingPunct="0">
              <a:spcBef>
                <a:spcPct val="0"/>
              </a:spcBef>
              <a:spcAft>
                <a:spcPct val="0"/>
              </a:spcAft>
              <a:defRPr>
                <a:solidFill>
                  <a:schemeClr val="tx1"/>
                </a:solidFill>
                <a:latin typeface="Lato" panose="020F0502020204030203" pitchFamily="34" charset="0"/>
              </a:defRPr>
            </a:lvl9pPr>
          </a:lstStyle>
          <a:p>
            <a:pPr algn="ctr" defTabSz="1219170" fontAlgn="base">
              <a:spcBef>
                <a:spcPct val="0"/>
              </a:spcBef>
              <a:spcAft>
                <a:spcPct val="0"/>
              </a:spcAft>
              <a:buClr>
                <a:srgbClr val="FFFF00"/>
              </a:buClr>
              <a:buSzPts val="2800"/>
            </a:pPr>
            <a:endParaRPr lang="it-IT" altLang="it-IT" sz="3200">
              <a:solidFill>
                <a:srgbClr val="FEFFFF"/>
              </a:solidFill>
              <a:latin typeface="Calibri" panose="020F0502020204030204" pitchFamily="34" charset="0"/>
              <a:cs typeface="Calibri" panose="020F0502020204030204" pitchFamily="34" charset="0"/>
              <a:sym typeface="Arial" panose="020B0604020202020204" pitchFamily="34" charset="0"/>
            </a:endParaRPr>
          </a:p>
        </p:txBody>
      </p:sp>
      <p:sp>
        <p:nvSpPr>
          <p:cNvPr id="6" name="TextBox 5">
            <a:extLst>
              <a:ext uri="{FF2B5EF4-FFF2-40B4-BE49-F238E27FC236}">
                <a16:creationId xmlns:a16="http://schemas.microsoft.com/office/drawing/2014/main" id="{B9D0DD32-48EF-FB55-B1E7-50CB47A882E0}"/>
              </a:ext>
            </a:extLst>
          </p:cNvPr>
          <p:cNvSpPr txBox="1"/>
          <p:nvPr/>
        </p:nvSpPr>
        <p:spPr>
          <a:xfrm>
            <a:off x="2923118" y="23285"/>
            <a:ext cx="5473700" cy="748988"/>
          </a:xfrm>
          <a:prstGeom prst="rect">
            <a:avLst/>
          </a:prstGeom>
          <a:noFill/>
          <a:ln>
            <a:noFill/>
          </a:ln>
        </p:spPr>
        <p:style>
          <a:lnRef idx="0">
            <a:scrgbClr r="0" g="0" b="0"/>
          </a:lnRef>
          <a:fillRef idx="0">
            <a:scrgbClr r="0" g="0" b="0"/>
          </a:fillRef>
          <a:effectRef idx="0">
            <a:scrgbClr r="0" g="0" b="0"/>
          </a:effectRef>
          <a:fontRef idx="minor">
            <a:schemeClr val="dk1"/>
          </a:fontRef>
        </p:style>
        <p:txBody>
          <a:bodyPr>
            <a:spAutoFit/>
          </a:bodyPr>
          <a:lstStyle/>
          <a:p>
            <a:pPr defTabSz="609585" eaLnBrk="0" fontAlgn="base" hangingPunct="0">
              <a:spcBef>
                <a:spcPct val="0"/>
              </a:spcBef>
              <a:spcAft>
                <a:spcPct val="0"/>
              </a:spcAft>
              <a:defRPr/>
            </a:pPr>
            <a:r>
              <a:rPr lang="en-US" sz="4267" b="1" dirty="0">
                <a:solidFill>
                  <a:srgbClr val="FF497A"/>
                </a:solidFill>
                <a:latin typeface="Lato" panose="020F0502020204030203" pitchFamily="34" charset="0"/>
                <a:ea typeface="Lato" panose="020F0502020204030203" pitchFamily="34" charset="0"/>
                <a:cs typeface="Lato" panose="020F0502020204030203" pitchFamily="34" charset="0"/>
              </a:rPr>
              <a:t>I04 Main Objectives</a:t>
            </a:r>
          </a:p>
        </p:txBody>
      </p:sp>
      <p:sp>
        <p:nvSpPr>
          <p:cNvPr id="10244" name="Google Shape;1139;p45">
            <a:extLst>
              <a:ext uri="{FF2B5EF4-FFF2-40B4-BE49-F238E27FC236}">
                <a16:creationId xmlns:a16="http://schemas.microsoft.com/office/drawing/2014/main" id="{00A90F8D-6082-C616-5EE5-6AD3608F0199}"/>
              </a:ext>
            </a:extLst>
          </p:cNvPr>
          <p:cNvSpPr>
            <a:spLocks noChangeArrowheads="1"/>
          </p:cNvSpPr>
          <p:nvPr/>
        </p:nvSpPr>
        <p:spPr bwMode="auto">
          <a:xfrm>
            <a:off x="171451" y="1816100"/>
            <a:ext cx="5137149" cy="4066117"/>
          </a:xfrm>
          <a:prstGeom prst="roundRect">
            <a:avLst>
              <a:gd name="adj" fmla="val 16667"/>
            </a:avLst>
          </a:prstGeom>
          <a:solidFill>
            <a:srgbClr val="271156"/>
          </a:solidFill>
          <a:ln w="9525">
            <a:solidFill>
              <a:srgbClr val="FF9900"/>
            </a:solidFill>
            <a:prstDash val="dashDot"/>
            <a:round/>
            <a:headEnd type="none" w="sm" len="sm"/>
            <a:tailEnd type="none" w="sm" len="sm"/>
          </a:ln>
        </p:spPr>
        <p:txBody>
          <a:bodyPr lIns="121833" tIns="60900" rIns="121833" bIns="60900" anchor="ctr" anchorCtr="1"/>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eaLnBrk="0" fontAlgn="base" hangingPunct="0">
              <a:spcBef>
                <a:spcPct val="0"/>
              </a:spcBef>
              <a:spcAft>
                <a:spcPct val="0"/>
              </a:spcAft>
              <a:defRPr>
                <a:solidFill>
                  <a:schemeClr val="tx1"/>
                </a:solidFill>
                <a:latin typeface="Lato" panose="020F0502020204030203" pitchFamily="34" charset="0"/>
              </a:defRPr>
            </a:lvl6pPr>
            <a:lvl7pPr marL="2971800" indent="-228600" eaLnBrk="0" fontAlgn="base" hangingPunct="0">
              <a:spcBef>
                <a:spcPct val="0"/>
              </a:spcBef>
              <a:spcAft>
                <a:spcPct val="0"/>
              </a:spcAft>
              <a:defRPr>
                <a:solidFill>
                  <a:schemeClr val="tx1"/>
                </a:solidFill>
                <a:latin typeface="Lato" panose="020F0502020204030203" pitchFamily="34" charset="0"/>
              </a:defRPr>
            </a:lvl7pPr>
            <a:lvl8pPr marL="3429000" indent="-228600" eaLnBrk="0" fontAlgn="base" hangingPunct="0">
              <a:spcBef>
                <a:spcPct val="0"/>
              </a:spcBef>
              <a:spcAft>
                <a:spcPct val="0"/>
              </a:spcAft>
              <a:defRPr>
                <a:solidFill>
                  <a:schemeClr val="tx1"/>
                </a:solidFill>
                <a:latin typeface="Lato" panose="020F0502020204030203" pitchFamily="34" charset="0"/>
              </a:defRPr>
            </a:lvl8pPr>
            <a:lvl9pPr marL="3886200" indent="-228600" eaLnBrk="0" fontAlgn="base" hangingPunct="0">
              <a:spcBef>
                <a:spcPct val="0"/>
              </a:spcBef>
              <a:spcAft>
                <a:spcPct val="0"/>
              </a:spcAft>
              <a:defRPr>
                <a:solidFill>
                  <a:schemeClr val="tx1"/>
                </a:solidFill>
                <a:latin typeface="Lato" panose="020F0502020204030203" pitchFamily="34" charset="0"/>
              </a:defRPr>
            </a:lvl9pPr>
          </a:lstStyle>
          <a:p>
            <a:pPr algn="ctr" defTabSz="1219170" fontAlgn="base">
              <a:spcBef>
                <a:spcPct val="0"/>
              </a:spcBef>
              <a:spcAft>
                <a:spcPct val="0"/>
              </a:spcAft>
              <a:buClr>
                <a:srgbClr val="FFFF00"/>
              </a:buClr>
              <a:buSzPts val="2800"/>
            </a:pPr>
            <a:r>
              <a:rPr lang="en-US" altLang="it-IT" sz="3200">
                <a:solidFill>
                  <a:srgbClr val="FEFFFF"/>
                </a:solidFill>
                <a:ea typeface="Lato" panose="020F0502020204030203" pitchFamily="34" charset="0"/>
                <a:cs typeface="Lato" panose="020F0502020204030203" pitchFamily="34" charset="0"/>
                <a:sym typeface="Aharoni" panose="02010803020104030203" pitchFamily="2" charset="-79"/>
              </a:rPr>
              <a:t>A framework for </a:t>
            </a:r>
            <a:r>
              <a:rPr lang="en-US" altLang="it-IT" sz="3200" b="1" i="1">
                <a:solidFill>
                  <a:srgbClr val="FEFFFF"/>
                </a:solidFill>
                <a:ea typeface="Lato" panose="020F0502020204030203" pitchFamily="34" charset="0"/>
                <a:cs typeface="Lato" panose="020F0502020204030203" pitchFamily="34" charset="0"/>
                <a:sym typeface="Aharoni" panose="02010803020104030203" pitchFamily="2" charset="-79"/>
              </a:rPr>
              <a:t>generic Impact Pathways </a:t>
            </a:r>
            <a:r>
              <a:rPr lang="en-US" altLang="it-IT" sz="3200">
                <a:solidFill>
                  <a:srgbClr val="FEFFFF"/>
                </a:solidFill>
                <a:ea typeface="Lato" panose="020F0502020204030203" pitchFamily="34" charset="0"/>
                <a:cs typeface="Lato" panose="020F0502020204030203" pitchFamily="34" charset="0"/>
                <a:sym typeface="Aharoni" panose="02010803020104030203" pitchFamily="2" charset="-79"/>
              </a:rPr>
              <a:t>that</a:t>
            </a:r>
            <a:r>
              <a:rPr lang="en-US" altLang="it-IT" sz="3200" b="1">
                <a:solidFill>
                  <a:srgbClr val="FEFFFF"/>
                </a:solidFill>
                <a:ea typeface="Lato" panose="020F0502020204030203" pitchFamily="34" charset="0"/>
                <a:cs typeface="Lato" panose="020F0502020204030203" pitchFamily="34" charset="0"/>
                <a:sym typeface="Aharoni" panose="02010803020104030203" pitchFamily="2" charset="-79"/>
              </a:rPr>
              <a:t> </a:t>
            </a:r>
            <a:r>
              <a:rPr lang="en-US" altLang="it-IT" sz="3200">
                <a:solidFill>
                  <a:srgbClr val="FEFFFF"/>
                </a:solidFill>
                <a:ea typeface="Lato" panose="020F0502020204030203" pitchFamily="34" charset="0"/>
                <a:cs typeface="Lato" panose="020F0502020204030203" pitchFamily="34" charset="0"/>
                <a:sym typeface="Aharoni" panose="02010803020104030203" pitchFamily="2" charset="-79"/>
              </a:rPr>
              <a:t>University Departments can use to advance their contributions to sustainability</a:t>
            </a:r>
            <a:endParaRPr lang="it-IT" altLang="it-IT" sz="3200">
              <a:solidFill>
                <a:srgbClr val="FEFFFF"/>
              </a:solidFill>
              <a:ea typeface="Lato" panose="020F0502020204030203" pitchFamily="34" charset="0"/>
              <a:cs typeface="Lato" panose="020F0502020204030203" pitchFamily="34" charset="0"/>
              <a:sym typeface="Arial" panose="020B0604020202020204" pitchFamily="34" charset="0"/>
            </a:endParaRPr>
          </a:p>
        </p:txBody>
      </p:sp>
      <p:sp>
        <p:nvSpPr>
          <p:cNvPr id="10245" name="CasellaDiTesto 12">
            <a:extLst>
              <a:ext uri="{FF2B5EF4-FFF2-40B4-BE49-F238E27FC236}">
                <a16:creationId xmlns:a16="http://schemas.microsoft.com/office/drawing/2014/main" id="{3B6FB213-8E09-A8FE-732D-A5B978B478E3}"/>
              </a:ext>
            </a:extLst>
          </p:cNvPr>
          <p:cNvSpPr txBox="1">
            <a:spLocks noChangeArrowheads="1"/>
          </p:cNvSpPr>
          <p:nvPr/>
        </p:nvSpPr>
        <p:spPr bwMode="auto">
          <a:xfrm>
            <a:off x="5659967" y="2159000"/>
            <a:ext cx="5571067"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eaLnBrk="0" fontAlgn="base" hangingPunct="0">
              <a:spcBef>
                <a:spcPct val="0"/>
              </a:spcBef>
              <a:spcAft>
                <a:spcPct val="0"/>
              </a:spcAft>
              <a:defRPr>
                <a:solidFill>
                  <a:schemeClr val="tx1"/>
                </a:solidFill>
                <a:latin typeface="Lato" panose="020F0502020204030203" pitchFamily="34" charset="0"/>
              </a:defRPr>
            </a:lvl6pPr>
            <a:lvl7pPr marL="2971800" indent="-228600" eaLnBrk="0" fontAlgn="base" hangingPunct="0">
              <a:spcBef>
                <a:spcPct val="0"/>
              </a:spcBef>
              <a:spcAft>
                <a:spcPct val="0"/>
              </a:spcAft>
              <a:defRPr>
                <a:solidFill>
                  <a:schemeClr val="tx1"/>
                </a:solidFill>
                <a:latin typeface="Lato" panose="020F0502020204030203" pitchFamily="34" charset="0"/>
              </a:defRPr>
            </a:lvl7pPr>
            <a:lvl8pPr marL="3429000" indent="-228600" eaLnBrk="0" fontAlgn="base" hangingPunct="0">
              <a:spcBef>
                <a:spcPct val="0"/>
              </a:spcBef>
              <a:spcAft>
                <a:spcPct val="0"/>
              </a:spcAft>
              <a:defRPr>
                <a:solidFill>
                  <a:schemeClr val="tx1"/>
                </a:solidFill>
                <a:latin typeface="Lato" panose="020F0502020204030203" pitchFamily="34" charset="0"/>
              </a:defRPr>
            </a:lvl8pPr>
            <a:lvl9pPr marL="3886200" indent="-228600" eaLnBrk="0" fontAlgn="base" hangingPunct="0">
              <a:spcBef>
                <a:spcPct val="0"/>
              </a:spcBef>
              <a:spcAft>
                <a:spcPct val="0"/>
              </a:spcAft>
              <a:defRPr>
                <a:solidFill>
                  <a:schemeClr val="tx1"/>
                </a:solidFill>
                <a:latin typeface="Lato" panose="020F0502020204030203" pitchFamily="34" charset="0"/>
              </a:defRPr>
            </a:lvl9pPr>
          </a:lstStyle>
          <a:p>
            <a:pPr algn="ctr" defTabSz="1219170" fontAlgn="base">
              <a:spcBef>
                <a:spcPct val="0"/>
              </a:spcBef>
              <a:spcAft>
                <a:spcPct val="0"/>
              </a:spcAft>
              <a:buClr>
                <a:srgbClr val="000000"/>
              </a:buClr>
            </a:pPr>
            <a:r>
              <a:rPr lang="en-US" altLang="it-IT" sz="3200" dirty="0">
                <a:solidFill>
                  <a:srgbClr val="FEFFFF"/>
                </a:solidFill>
                <a:ea typeface="Lato" panose="020F0502020204030203" pitchFamily="34" charset="0"/>
                <a:cs typeface="Lato" panose="020F0502020204030203" pitchFamily="34" charset="0"/>
                <a:sym typeface="Arial" panose="020B0604020202020204" pitchFamily="34" charset="0"/>
              </a:rPr>
              <a:t>A framework for the creation of </a:t>
            </a:r>
            <a:r>
              <a:rPr lang="en-US" altLang="it-IT" sz="3200" b="1" i="1" dirty="0">
                <a:solidFill>
                  <a:srgbClr val="FEFFFF"/>
                </a:solidFill>
                <a:ea typeface="Lato" panose="020F0502020204030203" pitchFamily="34" charset="0"/>
                <a:cs typeface="Lato" panose="020F0502020204030203" pitchFamily="34" charset="0"/>
                <a:sym typeface="Arial" panose="020B0604020202020204" pitchFamily="34" charset="0"/>
              </a:rPr>
              <a:t>Department-specific Impact Roadmaps </a:t>
            </a:r>
            <a:r>
              <a:rPr lang="en-US" altLang="it-IT" sz="3200" dirty="0">
                <a:solidFill>
                  <a:srgbClr val="FEFFFF"/>
                </a:solidFill>
                <a:ea typeface="Lato" panose="020F0502020204030203" pitchFamily="34" charset="0"/>
                <a:cs typeface="Lato" panose="020F0502020204030203" pitchFamily="34" charset="0"/>
                <a:sym typeface="Arial" panose="020B0604020202020204" pitchFamily="34" charset="0"/>
              </a:rPr>
              <a:t>(based on one of the generic Pathways) to outline the specific steps to be taken by departments to promote positive change</a:t>
            </a:r>
            <a:endParaRPr lang="it-IT" altLang="it-IT" sz="3200" dirty="0">
              <a:solidFill>
                <a:srgbClr val="FEFFFF"/>
              </a:solidFill>
              <a:ea typeface="Lato" panose="020F0502020204030203" pitchFamily="34" charset="0"/>
              <a:cs typeface="Lato" panose="020F0502020204030203" pitchFamily="34" charset="0"/>
              <a:sym typeface="Arial" panose="020B0604020202020204" pitchFamily="34" charset="0"/>
            </a:endParaRPr>
          </a:p>
        </p:txBody>
      </p:sp>
      <p:sp>
        <p:nvSpPr>
          <p:cNvPr id="2" name="Freccia in giù 1">
            <a:extLst>
              <a:ext uri="{FF2B5EF4-FFF2-40B4-BE49-F238E27FC236}">
                <a16:creationId xmlns:a16="http://schemas.microsoft.com/office/drawing/2014/main" id="{1E7816B6-BBF3-DFAB-BF8A-1A42D20462A3}"/>
              </a:ext>
            </a:extLst>
          </p:cNvPr>
          <p:cNvSpPr/>
          <p:nvPr/>
        </p:nvSpPr>
        <p:spPr>
          <a:xfrm>
            <a:off x="1022351" y="1640418"/>
            <a:ext cx="825500" cy="3111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eaLnBrk="0" fontAlgn="base" hangingPunct="0">
              <a:spcBef>
                <a:spcPct val="0"/>
              </a:spcBef>
              <a:spcAft>
                <a:spcPct val="0"/>
              </a:spcAft>
              <a:defRPr/>
            </a:pPr>
            <a:endParaRPr lang="it-IT" sz="2400">
              <a:solidFill>
                <a:prstClr val="white"/>
              </a:solidFill>
              <a:latin typeface="Franklin Gothic Book" panose="020B0503020102020204"/>
            </a:endParaRPr>
          </a:p>
        </p:txBody>
      </p:sp>
      <p:sp>
        <p:nvSpPr>
          <p:cNvPr id="3" name="Freccia in giù 2">
            <a:extLst>
              <a:ext uri="{FF2B5EF4-FFF2-40B4-BE49-F238E27FC236}">
                <a16:creationId xmlns:a16="http://schemas.microsoft.com/office/drawing/2014/main" id="{07A8FE39-370E-0932-A833-E4365E4D1F92}"/>
              </a:ext>
            </a:extLst>
          </p:cNvPr>
          <p:cNvSpPr/>
          <p:nvPr/>
        </p:nvSpPr>
        <p:spPr>
          <a:xfrm>
            <a:off x="6421967" y="1646767"/>
            <a:ext cx="825500" cy="3111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eaLnBrk="0" fontAlgn="base" hangingPunct="0">
              <a:spcBef>
                <a:spcPct val="0"/>
              </a:spcBef>
              <a:spcAft>
                <a:spcPct val="0"/>
              </a:spcAft>
              <a:defRPr/>
            </a:pPr>
            <a:endParaRPr lang="it-IT" sz="2400">
              <a:solidFill>
                <a:prstClr val="white"/>
              </a:solidFill>
              <a:latin typeface="Franklin Gothic Book" panose="020B05030201020202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849E2AD6-609E-9B24-812D-BFFC78B54E9A}"/>
              </a:ext>
            </a:extLst>
          </p:cNvPr>
          <p:cNvSpPr txBox="1"/>
          <p:nvPr/>
        </p:nvSpPr>
        <p:spPr>
          <a:xfrm>
            <a:off x="157065" y="1855562"/>
            <a:ext cx="11877870" cy="4031873"/>
          </a:xfrm>
          <a:prstGeom prst="rect">
            <a:avLst/>
          </a:prstGeom>
          <a:noFill/>
        </p:spPr>
        <p:txBody>
          <a:bodyPr wrap="square">
            <a:spAutoFit/>
          </a:bodyPr>
          <a:lstStyle/>
          <a:p>
            <a:pPr algn="just"/>
            <a:r>
              <a:rPr lang="en-US" sz="2000" dirty="0"/>
              <a:t>The </a:t>
            </a:r>
            <a:r>
              <a:rPr lang="en-US" sz="2800" b="1" i="1" dirty="0">
                <a:solidFill>
                  <a:schemeClr val="tx2"/>
                </a:solidFill>
                <a:effectLst>
                  <a:outerShdw blurRad="38100" dist="38100" dir="2700000" algn="tl">
                    <a:srgbClr val="C0C0C0"/>
                  </a:outerShdw>
                </a:effectLst>
                <a:latin typeface="Arial"/>
                <a:cs typeface="Arial"/>
              </a:rPr>
              <a:t>Pathways</a:t>
            </a:r>
            <a:r>
              <a:rPr lang="en-US" sz="2000" dirty="0"/>
              <a:t> have been formulated following the impact tree (Study/Education, Research, Campus Operations)  and adding two separate paths focusing on the (department) Governance and the Societal Engagement, respectively. </a:t>
            </a:r>
          </a:p>
          <a:p>
            <a:pPr algn="just"/>
            <a:r>
              <a:rPr lang="en-US" sz="2000" dirty="0"/>
              <a:t>Each pathway is composed of five steps adapting the five </a:t>
            </a:r>
            <a:r>
              <a:rPr lang="en-US" sz="2800" b="1" i="1" dirty="0">
                <a:solidFill>
                  <a:srgbClr val="FF2600"/>
                </a:solidFill>
                <a:effectLst>
                  <a:outerShdw blurRad="38100" dist="38100" dir="2700000" algn="tl">
                    <a:srgbClr val="C0C0C0"/>
                  </a:outerShdw>
                </a:effectLst>
                <a:latin typeface="Arial"/>
                <a:cs typeface="Arial"/>
              </a:rPr>
              <a:t>policy levers </a:t>
            </a:r>
            <a:r>
              <a:rPr lang="en-US" sz="2000" dirty="0"/>
              <a:t>(see IO1) as follows: </a:t>
            </a:r>
          </a:p>
          <a:p>
            <a:pPr marL="457200" indent="-457200" algn="just">
              <a:buFont typeface="+mj-lt"/>
              <a:buAutoNum type="arabicPeriod"/>
            </a:pPr>
            <a:r>
              <a:rPr lang="en-US" sz="2000" dirty="0"/>
              <a:t>Strategy  and awareness: using symbolic and encouragement signals to influence perceptions or values; </a:t>
            </a:r>
          </a:p>
          <a:p>
            <a:pPr marL="457200" indent="-457200" algn="just">
              <a:buFont typeface="+mj-lt"/>
              <a:buAutoNum type="arabicPeriod"/>
            </a:pPr>
            <a:r>
              <a:rPr lang="en-US" sz="2000" dirty="0"/>
              <a:t>Monitoring  and organizational learning: to increase the understanding of an issue or reduce uncertainty about how to address it; </a:t>
            </a:r>
          </a:p>
          <a:p>
            <a:pPr marL="457200" indent="-457200" algn="just">
              <a:buFont typeface="+mj-lt"/>
              <a:buAutoNum type="arabicPeriod"/>
            </a:pPr>
            <a:r>
              <a:rPr lang="en-US" sz="2000" dirty="0"/>
              <a:t>Capacity building: to provide, training, skills, and to enable individuals or groups to make decisions or carry out activities; </a:t>
            </a:r>
          </a:p>
          <a:p>
            <a:pPr marL="457200" indent="-457200" algn="just">
              <a:buFont typeface="+mj-lt"/>
              <a:buAutoNum type="arabicPeriod"/>
            </a:pPr>
            <a:r>
              <a:rPr lang="en-US" sz="2000" dirty="0"/>
              <a:t>Incentives : using tangible payoffs (rewards, bonuses, prizes) to induce compliance or to encourage people to do things that they might not have done otherwise; </a:t>
            </a:r>
          </a:p>
          <a:p>
            <a:pPr marL="457200" indent="-457200" algn="just">
              <a:buFont typeface="+mj-lt"/>
              <a:buAutoNum type="arabicPeriod"/>
            </a:pPr>
            <a:r>
              <a:rPr lang="en-US" sz="2000" dirty="0"/>
              <a:t>Authority, voluntary actions: to implement the selected strategies, policies, or specific actions.</a:t>
            </a:r>
          </a:p>
        </p:txBody>
      </p:sp>
    </p:spTree>
    <p:extLst>
      <p:ext uri="{BB962C8B-B14F-4D97-AF65-F5344CB8AC3E}">
        <p14:creationId xmlns:p14="http://schemas.microsoft.com/office/powerpoint/2010/main" val="3983055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A8F0234-48EE-A4AB-04F3-B0046CC6E147}"/>
              </a:ext>
            </a:extLst>
          </p:cNvPr>
          <p:cNvSpPr txBox="1"/>
          <p:nvPr/>
        </p:nvSpPr>
        <p:spPr>
          <a:xfrm>
            <a:off x="406400" y="1910924"/>
            <a:ext cx="11389360" cy="3139321"/>
          </a:xfrm>
          <a:prstGeom prst="rect">
            <a:avLst/>
          </a:prstGeom>
          <a:noFill/>
        </p:spPr>
        <p:txBody>
          <a:bodyPr wrap="square">
            <a:spAutoFit/>
          </a:bodyPr>
          <a:lstStyle/>
          <a:p>
            <a:pPr marL="342900" indent="-342900" algn="just">
              <a:buFont typeface="+mj-lt"/>
              <a:buAutoNum type="arabicPeriod"/>
            </a:pPr>
            <a:r>
              <a:rPr lang="en-US" dirty="0"/>
              <a:t>Limited culture and attention on Sustainability and Sustainable Development issues </a:t>
            </a:r>
          </a:p>
          <a:p>
            <a:pPr marL="342900" indent="-342900" algn="just">
              <a:buFont typeface="+mj-lt"/>
              <a:buAutoNum type="arabicPeriod"/>
            </a:pPr>
            <a:r>
              <a:rPr lang="en-US" dirty="0"/>
              <a:t>Paucity of fundings allocated for teaching and research activities oriented to Sustainability and Sustainable Development topics.</a:t>
            </a:r>
          </a:p>
          <a:p>
            <a:pPr marL="342900" indent="-342900" algn="just">
              <a:buFont typeface="+mj-lt"/>
              <a:buAutoNum type="arabicPeriod"/>
            </a:pPr>
            <a:r>
              <a:rPr lang="en-US" dirty="0"/>
              <a:t>Limited motivation of HEIs academic staff to re-orient their teaching and research activities towards Sustainability and Sustainable Development issues. </a:t>
            </a:r>
          </a:p>
          <a:p>
            <a:pPr marL="342900" indent="-342900" algn="just">
              <a:buFont typeface="+mj-lt"/>
              <a:buAutoNum type="arabicPeriod"/>
            </a:pPr>
            <a:r>
              <a:rPr lang="en-US" dirty="0"/>
              <a:t>Need for innovative teaching models for reskilling and upskilling professional curricula functional to build sustainability-oriented models. </a:t>
            </a:r>
          </a:p>
          <a:p>
            <a:pPr marL="342900" indent="-342900" algn="just">
              <a:buFont typeface="+mj-lt"/>
              <a:buAutoNum type="arabicPeriod"/>
            </a:pPr>
            <a:r>
              <a:rPr lang="en-US" dirty="0"/>
              <a:t>Weak/scarce integrated research, training, and practices suitable to embed SD and Sustain-ability-related issues in HEIs and schools.  </a:t>
            </a:r>
          </a:p>
          <a:p>
            <a:pPr marL="342900" indent="-342900" algn="just">
              <a:buFont typeface="+mj-lt"/>
              <a:buAutoNum type="arabicPeriod"/>
            </a:pPr>
            <a:r>
              <a:rPr lang="en-US" dirty="0"/>
              <a:t>Need for evaluation tools of sustainability and education for sustainable development (ESD) competencies (operationalization of sustainability competencies). </a:t>
            </a:r>
          </a:p>
        </p:txBody>
      </p:sp>
      <p:sp>
        <p:nvSpPr>
          <p:cNvPr id="5" name="CasellaDiTesto 4">
            <a:extLst>
              <a:ext uri="{FF2B5EF4-FFF2-40B4-BE49-F238E27FC236}">
                <a16:creationId xmlns:a16="http://schemas.microsoft.com/office/drawing/2014/main" id="{E86C6492-1F3B-D6DA-D6CA-7A6DF734680A}"/>
              </a:ext>
            </a:extLst>
          </p:cNvPr>
          <p:cNvSpPr txBox="1"/>
          <p:nvPr/>
        </p:nvSpPr>
        <p:spPr>
          <a:xfrm>
            <a:off x="320040" y="1136134"/>
            <a:ext cx="8732520" cy="502766"/>
          </a:xfrm>
          <a:prstGeom prst="rect">
            <a:avLst/>
          </a:prstGeom>
          <a:noFill/>
        </p:spPr>
        <p:txBody>
          <a:bodyPr wrap="square">
            <a:spAutoFit/>
          </a:bodyPr>
          <a:lstStyle/>
          <a:p>
            <a:pPr algn="just"/>
            <a:r>
              <a:rPr lang="en-US" sz="2667" b="1" i="1" dirty="0">
                <a:solidFill>
                  <a:srgbClr val="FF2600"/>
                </a:solidFill>
                <a:effectLst>
                  <a:outerShdw blurRad="38100" dist="38100" dir="2700000" algn="tl">
                    <a:srgbClr val="C0C0C0"/>
                  </a:outerShdw>
                </a:effectLst>
                <a:latin typeface="Arial"/>
                <a:cs typeface="Arial"/>
              </a:rPr>
              <a:t>Situational factors (see IO1) are listed below :</a:t>
            </a:r>
          </a:p>
        </p:txBody>
      </p:sp>
    </p:spTree>
    <p:extLst>
      <p:ext uri="{BB962C8B-B14F-4D97-AF65-F5344CB8AC3E}">
        <p14:creationId xmlns:p14="http://schemas.microsoft.com/office/powerpoint/2010/main" val="1965168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5A462DCC-80D2-DA29-DB36-9DEEB27D5312}"/>
              </a:ext>
            </a:extLst>
          </p:cNvPr>
          <p:cNvSpPr txBox="1"/>
          <p:nvPr/>
        </p:nvSpPr>
        <p:spPr>
          <a:xfrm>
            <a:off x="0" y="2413337"/>
            <a:ext cx="2845837" cy="3847207"/>
          </a:xfrm>
          <a:prstGeom prst="rect">
            <a:avLst/>
          </a:prstGeom>
          <a:noFill/>
        </p:spPr>
        <p:txBody>
          <a:bodyPr wrap="square">
            <a:spAutoFit/>
          </a:bodyPr>
          <a:lstStyle/>
          <a:p>
            <a:pPr marL="0" marR="0" lvl="0" indent="0" algn="ctr" defTabSz="121914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srgbClr val="C00000"/>
                </a:solidFill>
                <a:effectLst>
                  <a:outerShdw blurRad="38100" dist="38100" dir="2700000" algn="tl">
                    <a:srgbClr val="C0C0C0"/>
                  </a:outerShdw>
                </a:effectLst>
                <a:uLnTx/>
                <a:uFillTx/>
                <a:latin typeface="Arial"/>
                <a:ea typeface="+mn-ea"/>
                <a:cs typeface="Arial"/>
                <a:sym typeface="Aharoni"/>
              </a:rPr>
              <a:t>Pathways</a:t>
            </a:r>
            <a:r>
              <a:rPr kumimoji="0" lang="en-US" b="1" i="1" u="none" strike="noStrike" kern="1200" cap="none" spc="0" normalizeH="0" baseline="0" noProof="0" dirty="0">
                <a:ln>
                  <a:noFill/>
                </a:ln>
                <a:solidFill>
                  <a:srgbClr val="FF2600"/>
                </a:solidFill>
                <a:effectLst>
                  <a:outerShdw blurRad="38100" dist="38100" dir="2700000" algn="tl">
                    <a:srgbClr val="C0C0C0"/>
                  </a:outerShdw>
                </a:effectLst>
                <a:uLnTx/>
                <a:uFillTx/>
                <a:latin typeface="Arial"/>
                <a:ea typeface="+mn-ea"/>
                <a:cs typeface="Arial"/>
                <a:sym typeface="Aharoni"/>
              </a:rPr>
              <a:t>:</a:t>
            </a:r>
          </a:p>
          <a:p>
            <a:pPr marL="0" marR="0" lvl="0" indent="0" algn="ctr" defTabSz="1219140" rtl="0" eaLnBrk="1" fontAlgn="auto" latinLnBrk="0" hangingPunct="1">
              <a:lnSpc>
                <a:spcPct val="100000"/>
              </a:lnSpc>
              <a:spcBef>
                <a:spcPts val="0"/>
              </a:spcBef>
              <a:spcAft>
                <a:spcPts val="0"/>
              </a:spcAft>
              <a:buClrTx/>
              <a:buSzTx/>
              <a:buFontTx/>
              <a:buNone/>
              <a:tabLst/>
              <a:defRPr/>
            </a:pPr>
            <a:r>
              <a:rPr kumimoji="0" lang="en-US" b="1" i="1" u="none" strike="noStrike" kern="1200" cap="none" spc="0" normalizeH="0" baseline="0" noProof="0" dirty="0">
                <a:ln>
                  <a:noFill/>
                </a:ln>
                <a:solidFill>
                  <a:srgbClr val="FF2600"/>
                </a:solidFill>
                <a:effectLst>
                  <a:outerShdw blurRad="38100" dist="38100" dir="2700000" algn="tl">
                    <a:srgbClr val="C0C0C0"/>
                  </a:outerShdw>
                </a:effectLst>
                <a:uLnTx/>
                <a:uFillTx/>
                <a:latin typeface="Arial"/>
                <a:ea typeface="+mn-ea"/>
                <a:cs typeface="Arial"/>
                <a:sym typeface="Aharoni"/>
              </a:rPr>
              <a:t>Process (path) to develop </a:t>
            </a:r>
            <a:r>
              <a:rPr kumimoji="0" lang="en-US" b="1" i="1" u="none" strike="noStrike" kern="1200" cap="none" spc="0" normalizeH="0" baseline="0" noProof="0" dirty="0">
                <a:ln>
                  <a:noFill/>
                </a:ln>
                <a:solidFill>
                  <a:srgbClr val="E7E6E6">
                    <a:lumMod val="10000"/>
                  </a:srgbClr>
                </a:solidFill>
                <a:effectLst>
                  <a:outerShdw blurRad="38100" dist="38100" dir="2700000" algn="tl">
                    <a:srgbClr val="C0C0C0"/>
                  </a:outerShdw>
                </a:effectLst>
                <a:uLnTx/>
                <a:uFillTx/>
                <a:latin typeface="Arial"/>
                <a:ea typeface="+mn-ea"/>
                <a:cs typeface="Arial"/>
                <a:sym typeface="Aharoni"/>
              </a:rPr>
              <a:t>Research, Education, Societal engagement, campus operations and Governance </a:t>
            </a:r>
            <a:r>
              <a:rPr kumimoji="0" lang="en-US" b="1" i="1" u="none" strike="noStrike" kern="1200" cap="none" spc="0" normalizeH="0" baseline="0" noProof="0" dirty="0">
                <a:ln>
                  <a:noFill/>
                </a:ln>
                <a:solidFill>
                  <a:srgbClr val="FF2600"/>
                </a:solidFill>
                <a:effectLst>
                  <a:outerShdw blurRad="38100" dist="38100" dir="2700000" algn="tl">
                    <a:srgbClr val="C0C0C0"/>
                  </a:outerShdw>
                </a:effectLst>
                <a:uLnTx/>
                <a:uFillTx/>
                <a:latin typeface="Arial"/>
                <a:ea typeface="+mn-ea"/>
                <a:cs typeface="Arial"/>
                <a:sym typeface="Aharoni"/>
              </a:rPr>
              <a:t>in order to support territorial strategies for environmental sustainability and sustainable development.</a:t>
            </a:r>
            <a:endParaRPr kumimoji="0" lang="it-IT" b="1" i="1" u="none" strike="noStrike" kern="1200" cap="none" spc="0" normalizeH="0" baseline="0" noProof="0" dirty="0">
              <a:ln>
                <a:noFill/>
              </a:ln>
              <a:solidFill>
                <a:srgbClr val="FF2600"/>
              </a:solidFill>
              <a:effectLst>
                <a:outerShdw blurRad="38100" dist="38100" dir="2700000" algn="tl">
                  <a:srgbClr val="C0C0C0"/>
                </a:outerShdw>
              </a:effectLst>
              <a:uLnTx/>
              <a:uFillTx/>
              <a:latin typeface="Arial"/>
              <a:ea typeface="+mn-ea"/>
              <a:cs typeface="Arial"/>
              <a:sym typeface="Aharoni"/>
            </a:endParaRPr>
          </a:p>
        </p:txBody>
      </p:sp>
      <p:sp>
        <p:nvSpPr>
          <p:cNvPr id="5" name="Parentesi graffa aperta 4">
            <a:extLst>
              <a:ext uri="{FF2B5EF4-FFF2-40B4-BE49-F238E27FC236}">
                <a16:creationId xmlns:a16="http://schemas.microsoft.com/office/drawing/2014/main" id="{72B71503-FD3F-8B6F-CD92-2F21B2F4346D}"/>
              </a:ext>
            </a:extLst>
          </p:cNvPr>
          <p:cNvSpPr/>
          <p:nvPr/>
        </p:nvSpPr>
        <p:spPr>
          <a:xfrm>
            <a:off x="2607906" y="2169234"/>
            <a:ext cx="727788" cy="3904526"/>
          </a:xfrm>
          <a:prstGeom prst="leftBrace">
            <a:avLst/>
          </a:prstGeom>
          <a:ln w="76200"/>
        </p:spPr>
        <p:style>
          <a:lnRef idx="3">
            <a:schemeClr val="dk1"/>
          </a:lnRef>
          <a:fillRef idx="0">
            <a:schemeClr val="dk1"/>
          </a:fillRef>
          <a:effectRef idx="2">
            <a:schemeClr val="dk1"/>
          </a:effectRef>
          <a:fontRef idx="minor">
            <a:schemeClr val="tx1"/>
          </a:fontRef>
        </p:style>
        <p:txBody>
          <a:bodyPr rtlCol="0" anchor="ctr"/>
          <a:lstStyle/>
          <a:p>
            <a:pPr algn="ctr"/>
            <a:endParaRPr lang="it-IT"/>
          </a:p>
        </p:txBody>
      </p:sp>
      <p:pic>
        <p:nvPicPr>
          <p:cNvPr id="7" name="Immagine 6">
            <a:extLst>
              <a:ext uri="{FF2B5EF4-FFF2-40B4-BE49-F238E27FC236}">
                <a16:creationId xmlns:a16="http://schemas.microsoft.com/office/drawing/2014/main" id="{B7A1AC2C-D63F-D65E-3E03-438D62BD50BF}"/>
              </a:ext>
            </a:extLst>
          </p:cNvPr>
          <p:cNvPicPr>
            <a:picLocks noChangeAspect="1"/>
          </p:cNvPicPr>
          <p:nvPr/>
        </p:nvPicPr>
        <p:blipFill>
          <a:blip r:embed="rId2"/>
          <a:stretch>
            <a:fillRect/>
          </a:stretch>
        </p:blipFill>
        <p:spPr>
          <a:xfrm>
            <a:off x="6300969" y="784238"/>
            <a:ext cx="2725148" cy="792549"/>
          </a:xfrm>
          <a:prstGeom prst="rect">
            <a:avLst/>
          </a:prstGeom>
        </p:spPr>
      </p:pic>
      <p:cxnSp>
        <p:nvCxnSpPr>
          <p:cNvPr id="9" name="Connettore 2 8">
            <a:extLst>
              <a:ext uri="{FF2B5EF4-FFF2-40B4-BE49-F238E27FC236}">
                <a16:creationId xmlns:a16="http://schemas.microsoft.com/office/drawing/2014/main" id="{9EFC9AE8-C6D5-093C-4772-23A272CFC415}"/>
              </a:ext>
            </a:extLst>
          </p:cNvPr>
          <p:cNvCxnSpPr/>
          <p:nvPr/>
        </p:nvCxnSpPr>
        <p:spPr>
          <a:xfrm flipH="1">
            <a:off x="5794310" y="1390261"/>
            <a:ext cx="1147666" cy="44787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 name="Connettore 2 9">
            <a:extLst>
              <a:ext uri="{FF2B5EF4-FFF2-40B4-BE49-F238E27FC236}">
                <a16:creationId xmlns:a16="http://schemas.microsoft.com/office/drawing/2014/main" id="{44CBD096-ECEF-0C04-8B56-A4955DE69BE8}"/>
              </a:ext>
            </a:extLst>
          </p:cNvPr>
          <p:cNvCxnSpPr>
            <a:cxnSpLocks/>
          </p:cNvCxnSpPr>
          <p:nvPr/>
        </p:nvCxnSpPr>
        <p:spPr>
          <a:xfrm flipH="1">
            <a:off x="6718041" y="1390261"/>
            <a:ext cx="223935" cy="44787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Connettore 2 12">
            <a:extLst>
              <a:ext uri="{FF2B5EF4-FFF2-40B4-BE49-F238E27FC236}">
                <a16:creationId xmlns:a16="http://schemas.microsoft.com/office/drawing/2014/main" id="{EDC413F1-D921-CD09-982D-146AF2D44DB5}"/>
              </a:ext>
            </a:extLst>
          </p:cNvPr>
          <p:cNvCxnSpPr>
            <a:cxnSpLocks/>
          </p:cNvCxnSpPr>
          <p:nvPr/>
        </p:nvCxnSpPr>
        <p:spPr>
          <a:xfrm>
            <a:off x="6941976" y="1378584"/>
            <a:ext cx="721567" cy="45954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a:extLst>
              <a:ext uri="{FF2B5EF4-FFF2-40B4-BE49-F238E27FC236}">
                <a16:creationId xmlns:a16="http://schemas.microsoft.com/office/drawing/2014/main" id="{C847AF70-1FB0-7D14-C388-769284BB6C75}"/>
              </a:ext>
            </a:extLst>
          </p:cNvPr>
          <p:cNvCxnSpPr>
            <a:cxnSpLocks/>
          </p:cNvCxnSpPr>
          <p:nvPr/>
        </p:nvCxnSpPr>
        <p:spPr>
          <a:xfrm>
            <a:off x="6941976" y="1390261"/>
            <a:ext cx="1884783" cy="42451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 name="Connettore 2 18">
            <a:extLst>
              <a:ext uri="{FF2B5EF4-FFF2-40B4-BE49-F238E27FC236}">
                <a16:creationId xmlns:a16="http://schemas.microsoft.com/office/drawing/2014/main" id="{98CE8E57-3A5B-B359-269F-B0670BDD41A6}"/>
              </a:ext>
            </a:extLst>
          </p:cNvPr>
          <p:cNvCxnSpPr>
            <a:cxnSpLocks/>
          </p:cNvCxnSpPr>
          <p:nvPr/>
        </p:nvCxnSpPr>
        <p:spPr>
          <a:xfrm>
            <a:off x="6949751" y="1390261"/>
            <a:ext cx="3201955" cy="49933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2" name="Rettangolo con angoli arrotondati 21">
            <a:extLst>
              <a:ext uri="{FF2B5EF4-FFF2-40B4-BE49-F238E27FC236}">
                <a16:creationId xmlns:a16="http://schemas.microsoft.com/office/drawing/2014/main" id="{8DF54AC7-41D7-84B4-2B88-7F83B9117D93}"/>
              </a:ext>
            </a:extLst>
          </p:cNvPr>
          <p:cNvSpPr/>
          <p:nvPr/>
        </p:nvSpPr>
        <p:spPr>
          <a:xfrm>
            <a:off x="9026116" y="6063875"/>
            <a:ext cx="1788063" cy="63550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3200" b="1" dirty="0">
                <a:ln w="0"/>
                <a:solidFill>
                  <a:schemeClr val="tx1"/>
                </a:solidFill>
                <a:effectLst>
                  <a:outerShdw blurRad="38100" dist="19050" dir="2700000" algn="tl" rotWithShape="0">
                    <a:schemeClr val="dk1">
                      <a:alpha val="40000"/>
                    </a:schemeClr>
                  </a:outerShdw>
                </a:effectLst>
              </a:rPr>
              <a:t>Toolkit</a:t>
            </a:r>
            <a:endParaRPr lang="it-IT" b="1" dirty="0"/>
          </a:p>
        </p:txBody>
      </p:sp>
      <p:sp>
        <p:nvSpPr>
          <p:cNvPr id="24" name="Freccia circolare a destra 23">
            <a:extLst>
              <a:ext uri="{FF2B5EF4-FFF2-40B4-BE49-F238E27FC236}">
                <a16:creationId xmlns:a16="http://schemas.microsoft.com/office/drawing/2014/main" id="{F6DA9CAA-F61A-5E79-B866-3EAC8C5D6AD2}"/>
              </a:ext>
            </a:extLst>
          </p:cNvPr>
          <p:cNvSpPr/>
          <p:nvPr/>
        </p:nvSpPr>
        <p:spPr>
          <a:xfrm rot="19954827">
            <a:off x="7772400" y="5887616"/>
            <a:ext cx="1253716" cy="811764"/>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pic>
        <p:nvPicPr>
          <p:cNvPr id="2" name="Immagine 1">
            <a:extLst>
              <a:ext uri="{FF2B5EF4-FFF2-40B4-BE49-F238E27FC236}">
                <a16:creationId xmlns:a16="http://schemas.microsoft.com/office/drawing/2014/main" id="{FCC65262-5008-4002-3717-9857A40E1758}"/>
              </a:ext>
            </a:extLst>
          </p:cNvPr>
          <p:cNvPicPr>
            <a:picLocks noChangeAspect="1"/>
          </p:cNvPicPr>
          <p:nvPr/>
        </p:nvPicPr>
        <p:blipFill rotWithShape="1">
          <a:blip r:embed="rId3"/>
          <a:srcRect l="20127" r="19873" b="-1744"/>
          <a:stretch/>
        </p:blipFill>
        <p:spPr>
          <a:xfrm>
            <a:off x="2971800" y="1628250"/>
            <a:ext cx="8593495" cy="4394047"/>
          </a:xfrm>
          <a:prstGeom prst="rect">
            <a:avLst/>
          </a:prstGeom>
        </p:spPr>
      </p:pic>
    </p:spTree>
    <p:extLst>
      <p:ext uri="{BB962C8B-B14F-4D97-AF65-F5344CB8AC3E}">
        <p14:creationId xmlns:p14="http://schemas.microsoft.com/office/powerpoint/2010/main" val="2161668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05A1961-8A39-7970-0A41-A50B86E07C05}"/>
              </a:ext>
            </a:extLst>
          </p:cNvPr>
          <p:cNvGraphicFramePr>
            <a:graphicFrameLocks noGrp="1"/>
          </p:cNvGraphicFramePr>
          <p:nvPr>
            <p:ph idx="4294967295"/>
            <p:extLst>
              <p:ext uri="{D42A27DB-BD31-4B8C-83A1-F6EECF244321}">
                <p14:modId xmlns:p14="http://schemas.microsoft.com/office/powerpoint/2010/main" val="3998002752"/>
              </p:ext>
            </p:extLst>
          </p:nvPr>
        </p:nvGraphicFramePr>
        <p:xfrm>
          <a:off x="1899920" y="660400"/>
          <a:ext cx="7416800" cy="1351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a:extLst>
              <a:ext uri="{FF2B5EF4-FFF2-40B4-BE49-F238E27FC236}">
                <a16:creationId xmlns:a16="http://schemas.microsoft.com/office/drawing/2014/main" id="{B4A30654-EDA4-540B-308B-952942D32172}"/>
              </a:ext>
            </a:extLst>
          </p:cNvPr>
          <p:cNvGraphicFramePr/>
          <p:nvPr/>
        </p:nvGraphicFramePr>
        <p:xfrm>
          <a:off x="-3518419" y="1798358"/>
          <a:ext cx="17020411" cy="488652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bo 1">
            <a:extLst>
              <a:ext uri="{FF2B5EF4-FFF2-40B4-BE49-F238E27FC236}">
                <a16:creationId xmlns:a16="http://schemas.microsoft.com/office/drawing/2014/main" id="{07FFEC78-65C1-1658-9DD7-D7E14108D2B7}"/>
              </a:ext>
            </a:extLst>
          </p:cNvPr>
          <p:cNvSpPr/>
          <p:nvPr/>
        </p:nvSpPr>
        <p:spPr>
          <a:xfrm>
            <a:off x="6475186" y="3413158"/>
            <a:ext cx="3421063" cy="1373187"/>
          </a:xfrm>
          <a:prstGeom prst="cube">
            <a:avLst/>
          </a:prstGeom>
          <a:noFill/>
          <a:ln w="25400" cap="flat" cmpd="sng" algn="ctr">
            <a:solidFill>
              <a:srgbClr val="7030A0"/>
            </a:solidFill>
            <a:prstDash val="solid"/>
          </a:ln>
          <a:effectLst>
            <a:outerShdw blurRad="50800" dist="38100" dir="2700000" algn="tl" rotWithShape="0">
              <a:prstClr val="black">
                <a:alpha val="40000"/>
              </a:prstClr>
            </a:outerShdw>
          </a:effectLst>
        </p:spPr>
        <p:txBody>
          <a:bodyPr anchor="ctr"/>
          <a:lstStyle/>
          <a:p>
            <a:pPr algn="ctr" defTabSz="914400" eaLnBrk="1" fontAlgn="auto" hangingPunct="1">
              <a:spcBef>
                <a:spcPts val="0"/>
              </a:spcBef>
              <a:spcAft>
                <a:spcPts val="0"/>
              </a:spcAft>
              <a:defRPr/>
            </a:pPr>
            <a:r>
              <a:rPr lang="it-IT" sz="3200" kern="0" dirty="0">
                <a:ln w="0"/>
                <a:latin typeface="Arial"/>
                <a:sym typeface="Arial"/>
              </a:rPr>
              <a:t>Virtual</a:t>
            </a:r>
          </a:p>
        </p:txBody>
      </p:sp>
      <p:sp>
        <p:nvSpPr>
          <p:cNvPr id="3" name="Cubo 2">
            <a:extLst>
              <a:ext uri="{FF2B5EF4-FFF2-40B4-BE49-F238E27FC236}">
                <a16:creationId xmlns:a16="http://schemas.microsoft.com/office/drawing/2014/main" id="{D1DA7CCF-DCB3-6F85-8965-B22ABDF84D97}"/>
              </a:ext>
            </a:extLst>
          </p:cNvPr>
          <p:cNvSpPr/>
          <p:nvPr/>
        </p:nvSpPr>
        <p:spPr>
          <a:xfrm>
            <a:off x="1259374" y="3429000"/>
            <a:ext cx="3421062" cy="1406525"/>
          </a:xfrm>
          <a:prstGeom prst="cube">
            <a:avLst/>
          </a:prstGeom>
          <a:noFill/>
          <a:ln w="25400" cap="flat" cmpd="sng" algn="ctr">
            <a:solidFill>
              <a:srgbClr val="00B0F0"/>
            </a:solidFill>
            <a:prstDash val="solid"/>
          </a:ln>
          <a:effectLst>
            <a:outerShdw blurRad="50800" dist="38100" dir="2700000" algn="tl" rotWithShape="0">
              <a:prstClr val="black">
                <a:alpha val="40000"/>
              </a:prstClr>
            </a:outerShdw>
          </a:effectLst>
        </p:spPr>
        <p:txBody>
          <a:bodyPr anchor="ctr"/>
          <a:lstStyle/>
          <a:p>
            <a:pPr algn="ctr" defTabSz="914400" eaLnBrk="1" fontAlgn="auto" hangingPunct="1">
              <a:spcBef>
                <a:spcPts val="0"/>
              </a:spcBef>
              <a:spcAft>
                <a:spcPts val="0"/>
              </a:spcAft>
              <a:defRPr/>
            </a:pPr>
            <a:r>
              <a:rPr lang="it-IT" sz="3200" kern="0" dirty="0">
                <a:ln w="0"/>
                <a:latin typeface="Arial"/>
                <a:sym typeface="Arial"/>
              </a:rPr>
              <a:t>In </a:t>
            </a:r>
            <a:r>
              <a:rPr lang="it-IT" sz="3200" kern="0" dirty="0" err="1">
                <a:ln w="0"/>
                <a:latin typeface="Arial"/>
                <a:sym typeface="Arial"/>
              </a:rPr>
              <a:t>presence</a:t>
            </a:r>
            <a:endParaRPr lang="it-IT" sz="3200" kern="0" dirty="0">
              <a:ln w="0"/>
              <a:latin typeface="Arial"/>
              <a:sym typeface="Arial"/>
            </a:endParaRPr>
          </a:p>
        </p:txBody>
      </p:sp>
      <p:cxnSp>
        <p:nvCxnSpPr>
          <p:cNvPr id="4" name="Connettore curvo 11">
            <a:extLst>
              <a:ext uri="{FF2B5EF4-FFF2-40B4-BE49-F238E27FC236}">
                <a16:creationId xmlns:a16="http://schemas.microsoft.com/office/drawing/2014/main" id="{4972AFCC-7684-3B47-695A-8A3FB6DD64E8}"/>
              </a:ext>
            </a:extLst>
          </p:cNvPr>
          <p:cNvCxnSpPr>
            <a:cxnSpLocks/>
          </p:cNvCxnSpPr>
          <p:nvPr/>
        </p:nvCxnSpPr>
        <p:spPr bwMode="auto">
          <a:xfrm rot="10800000" flipV="1">
            <a:off x="3095398" y="2274920"/>
            <a:ext cx="2093913" cy="1130300"/>
          </a:xfrm>
          <a:prstGeom prst="curvedConnector2">
            <a:avLst/>
          </a:prstGeom>
          <a:noFill/>
          <a:ln w="9525" algn="ctr">
            <a:solidFill>
              <a:srgbClr val="F19537"/>
            </a:solidFill>
            <a:round/>
            <a:headEnd/>
            <a:tailEnd type="triangle" w="med" len="med"/>
          </a:ln>
          <a:extLst>
            <a:ext uri="{909E8E84-426E-40DD-AFC4-6F175D3DCCD1}">
              <a14:hiddenFill xmlns:a14="http://schemas.microsoft.com/office/drawing/2010/main">
                <a:noFill/>
              </a14:hiddenFill>
            </a:ext>
          </a:extLst>
        </p:spPr>
      </p:cxnSp>
      <p:cxnSp>
        <p:nvCxnSpPr>
          <p:cNvPr id="5" name="Connettore curvo 13">
            <a:extLst>
              <a:ext uri="{FF2B5EF4-FFF2-40B4-BE49-F238E27FC236}">
                <a16:creationId xmlns:a16="http://schemas.microsoft.com/office/drawing/2014/main" id="{3E2B998F-A4C7-FA26-6F8C-90909D8B51D2}"/>
              </a:ext>
            </a:extLst>
          </p:cNvPr>
          <p:cNvCxnSpPr>
            <a:cxnSpLocks/>
          </p:cNvCxnSpPr>
          <p:nvPr/>
        </p:nvCxnSpPr>
        <p:spPr bwMode="auto">
          <a:xfrm>
            <a:off x="5189311" y="2076483"/>
            <a:ext cx="3068638" cy="1303337"/>
          </a:xfrm>
          <a:prstGeom prst="curvedConnector2">
            <a:avLst/>
          </a:prstGeom>
          <a:noFill/>
          <a:ln w="9525" algn="ctr">
            <a:solidFill>
              <a:srgbClr val="FC945E"/>
            </a:solidFill>
            <a:round/>
            <a:headEnd/>
            <a:tailEnd type="triangle" w="med" len="med"/>
          </a:ln>
          <a:extLst>
            <a:ext uri="{909E8E84-426E-40DD-AFC4-6F175D3DCCD1}">
              <a14:hiddenFill xmlns:a14="http://schemas.microsoft.com/office/drawing/2010/main">
                <a:noFill/>
              </a14:hiddenFill>
            </a:ext>
          </a:extLst>
        </p:spPr>
      </p:cxnSp>
      <p:sp>
        <p:nvSpPr>
          <p:cNvPr id="6" name="Google Shape;909;p29">
            <a:extLst>
              <a:ext uri="{FF2B5EF4-FFF2-40B4-BE49-F238E27FC236}">
                <a16:creationId xmlns:a16="http://schemas.microsoft.com/office/drawing/2014/main" id="{234D7875-E8F5-0DC0-058A-98F1DE95D06B}"/>
              </a:ext>
            </a:extLst>
          </p:cNvPr>
          <p:cNvSpPr/>
          <p:nvPr/>
        </p:nvSpPr>
        <p:spPr>
          <a:xfrm>
            <a:off x="2754086" y="1181133"/>
            <a:ext cx="5503863" cy="1119187"/>
          </a:xfrm>
          <a:prstGeom prst="roundRect">
            <a:avLst>
              <a:gd name="adj" fmla="val 16667"/>
            </a:avLst>
          </a:prstGeom>
          <a:solidFill>
            <a:srgbClr val="271156"/>
          </a:solidFill>
          <a:ln w="38100" cap="flat" cmpd="sng">
            <a:solidFill>
              <a:srgbClr val="FFFFFF"/>
            </a:solidFill>
            <a:prstDash val="solid"/>
            <a:round/>
            <a:headEnd type="none" w="sm" len="sm"/>
            <a:tailEnd type="none" w="sm" len="sm"/>
          </a:ln>
          <a:effectLst>
            <a:outerShdw blurRad="40000" dist="20000" dir="5400000" rotWithShape="0">
              <a:srgbClr val="000000">
                <a:alpha val="37647"/>
              </a:srgbClr>
            </a:outerShdw>
          </a:effectLst>
        </p:spPr>
        <p:txBody>
          <a:bodyPr spcFirstLastPara="1" lIns="91425" tIns="45700" rIns="91425" bIns="45700"/>
          <a:lstStyle/>
          <a:p>
            <a:pPr algn="ctr" defTabSz="914400" eaLnBrk="1" fontAlgn="auto" hangingPunct="1">
              <a:spcBef>
                <a:spcPts val="0"/>
              </a:spcBef>
              <a:spcAft>
                <a:spcPts val="0"/>
              </a:spcAft>
              <a:buClr>
                <a:srgbClr val="FF9900"/>
              </a:buClr>
              <a:buSzPts val="3200"/>
              <a:buFont typeface="Aharoni"/>
              <a:buNone/>
              <a:defRPr/>
            </a:pPr>
            <a:r>
              <a:rPr lang="en-US" sz="4000" b="1" i="1" dirty="0">
                <a:solidFill>
                  <a:schemeClr val="bg1"/>
                </a:solidFill>
                <a:ea typeface="Lato" panose="020F0502020204030203" pitchFamily="34" charset="0"/>
                <a:cs typeface="Lato" panose="020F0502020204030203" pitchFamily="34" charset="0"/>
                <a:sym typeface="Arial"/>
              </a:rPr>
              <a:t>Dissemination Activity</a:t>
            </a:r>
            <a:endParaRPr lang="en-US" sz="4000" dirty="0">
              <a:solidFill>
                <a:schemeClr val="bg1"/>
              </a:solidFill>
              <a:ea typeface="Lato" panose="020F0502020204030203" pitchFamily="34" charset="0"/>
              <a:cs typeface="Lato" panose="020F0502020204030203" pitchFamily="34" charset="0"/>
              <a:sym typeface="Arial"/>
            </a:endParaRPr>
          </a:p>
        </p:txBody>
      </p:sp>
    </p:spTree>
    <p:extLst>
      <p:ext uri="{BB962C8B-B14F-4D97-AF65-F5344CB8AC3E}">
        <p14:creationId xmlns:p14="http://schemas.microsoft.com/office/powerpoint/2010/main" val="3616526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5;p5">
            <a:extLst>
              <a:ext uri="{FF2B5EF4-FFF2-40B4-BE49-F238E27FC236}">
                <a16:creationId xmlns:a16="http://schemas.microsoft.com/office/drawing/2014/main" id="{0A3084C5-5D26-C4ED-09FA-93849DFD6FCC}"/>
              </a:ext>
            </a:extLst>
          </p:cNvPr>
          <p:cNvSpPr txBox="1"/>
          <p:nvPr/>
        </p:nvSpPr>
        <p:spPr>
          <a:xfrm>
            <a:off x="0" y="2429378"/>
            <a:ext cx="11921412" cy="1754286"/>
          </a:xfrm>
          <a:prstGeom prst="rect">
            <a:avLst/>
          </a:prstGeom>
          <a:noFill/>
          <a:ln>
            <a:noFill/>
          </a:ln>
        </p:spPr>
        <p:txBody>
          <a:bodyPr spcFirstLastPara="1" wrap="square" lIns="91425" tIns="45700" rIns="91425" bIns="45700" anchor="t" anchorCtr="0">
            <a:spAutoFit/>
          </a:bodyPr>
          <a:lstStyle/>
          <a:p>
            <a:pPr algn="just">
              <a:buClr>
                <a:srgbClr val="FF497A"/>
              </a:buClr>
              <a:buSzPts val="2800"/>
            </a:pPr>
            <a:r>
              <a:rPr lang="en-US" sz="3600" b="1" kern="0" dirty="0">
                <a:solidFill>
                  <a:srgbClr val="FF497A"/>
                </a:solidFill>
                <a:latin typeface="Source Sans Pro"/>
                <a:ea typeface="Source Sans Pro"/>
                <a:cs typeface="Source Sans Pro"/>
                <a:sym typeface="Source Sans Pro"/>
              </a:rPr>
              <a:t>Institutional Website: </a:t>
            </a:r>
            <a:r>
              <a:rPr lang="en-US" sz="3600" kern="0" dirty="0">
                <a:latin typeface="Source Sans Pro"/>
                <a:ea typeface="Source Sans Pro"/>
                <a:cs typeface="Source Sans Pro"/>
                <a:sym typeface="Source Sans Pro"/>
              </a:rPr>
              <a:t>opening of a section on UNINA website of “Decode Sustainability” project and sharing it on all the pages of the various </a:t>
            </a:r>
            <a:r>
              <a:rPr lang="en-US" sz="3600" kern="0" dirty="0" err="1">
                <a:latin typeface="Source Sans Pro"/>
                <a:ea typeface="Source Sans Pro"/>
                <a:cs typeface="Source Sans Pro"/>
                <a:sym typeface="Source Sans Pro"/>
              </a:rPr>
              <a:t>unina</a:t>
            </a:r>
            <a:r>
              <a:rPr lang="en-US" sz="3600" kern="0" dirty="0">
                <a:latin typeface="Source Sans Pro"/>
                <a:ea typeface="Source Sans Pro"/>
                <a:cs typeface="Source Sans Pro"/>
                <a:sym typeface="Source Sans Pro"/>
              </a:rPr>
              <a:t> departments.</a:t>
            </a:r>
          </a:p>
        </p:txBody>
      </p:sp>
      <p:sp>
        <p:nvSpPr>
          <p:cNvPr id="3" name="CasellaDiTesto 62">
            <a:extLst>
              <a:ext uri="{FF2B5EF4-FFF2-40B4-BE49-F238E27FC236}">
                <a16:creationId xmlns:a16="http://schemas.microsoft.com/office/drawing/2014/main" id="{7A556ABC-24D1-D820-DF8B-B245D7D6891A}"/>
              </a:ext>
            </a:extLst>
          </p:cNvPr>
          <p:cNvSpPr txBox="1">
            <a:spLocks noChangeArrowheads="1"/>
          </p:cNvSpPr>
          <p:nvPr/>
        </p:nvSpPr>
        <p:spPr bwMode="auto">
          <a:xfrm>
            <a:off x="2444620" y="151266"/>
            <a:ext cx="57663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defTabSz="457200" eaLnBrk="0" fontAlgn="base" hangingPunct="0">
              <a:spcBef>
                <a:spcPct val="0"/>
              </a:spcBef>
              <a:spcAft>
                <a:spcPct val="0"/>
              </a:spcAft>
              <a:defRPr>
                <a:solidFill>
                  <a:schemeClr val="tx1"/>
                </a:solidFill>
                <a:latin typeface="Lato" panose="020F0502020204030203" pitchFamily="34" charset="0"/>
              </a:defRPr>
            </a:lvl6pPr>
            <a:lvl7pPr marL="2971800" indent="-228600" defTabSz="457200" eaLnBrk="0" fontAlgn="base" hangingPunct="0">
              <a:spcBef>
                <a:spcPct val="0"/>
              </a:spcBef>
              <a:spcAft>
                <a:spcPct val="0"/>
              </a:spcAft>
              <a:defRPr>
                <a:solidFill>
                  <a:schemeClr val="tx1"/>
                </a:solidFill>
                <a:latin typeface="Lato" panose="020F0502020204030203" pitchFamily="34" charset="0"/>
              </a:defRPr>
            </a:lvl7pPr>
            <a:lvl8pPr marL="3429000" indent="-228600" defTabSz="457200" eaLnBrk="0" fontAlgn="base" hangingPunct="0">
              <a:spcBef>
                <a:spcPct val="0"/>
              </a:spcBef>
              <a:spcAft>
                <a:spcPct val="0"/>
              </a:spcAft>
              <a:defRPr>
                <a:solidFill>
                  <a:schemeClr val="tx1"/>
                </a:solidFill>
                <a:latin typeface="Lato" panose="020F0502020204030203" pitchFamily="34" charset="0"/>
              </a:defRPr>
            </a:lvl8pPr>
            <a:lvl9pPr marL="3886200" indent="-228600" defTabSz="457200" eaLnBrk="0" fontAlgn="base" hangingPunct="0">
              <a:spcBef>
                <a:spcPct val="0"/>
              </a:spcBef>
              <a:spcAft>
                <a:spcPct val="0"/>
              </a:spcAft>
              <a:defRPr>
                <a:solidFill>
                  <a:schemeClr val="tx1"/>
                </a:solidFill>
                <a:latin typeface="Lato" panose="020F0502020204030203" pitchFamily="34" charset="0"/>
              </a:defRPr>
            </a:lvl9pPr>
          </a:lstStyle>
          <a:p>
            <a:pPr algn="ctr">
              <a:buClr>
                <a:srgbClr val="FF9900"/>
              </a:buClr>
              <a:buSzPts val="3400"/>
            </a:pPr>
            <a:r>
              <a:rPr lang="it-IT" altLang="it-IT" sz="32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IO4: </a:t>
            </a:r>
            <a:r>
              <a:rPr lang="it-IT" altLang="it-IT" sz="3200" b="1" dirty="0" err="1">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Dissemination</a:t>
            </a:r>
            <a:r>
              <a:rPr lang="it-IT" altLang="it-IT" sz="32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 Activities</a:t>
            </a:r>
            <a:endParaRPr lang="it-IT" altLang="it-IT" sz="32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endParaRPr>
          </a:p>
        </p:txBody>
      </p:sp>
    </p:spTree>
    <p:extLst>
      <p:ext uri="{BB962C8B-B14F-4D97-AF65-F5344CB8AC3E}">
        <p14:creationId xmlns:p14="http://schemas.microsoft.com/office/powerpoint/2010/main" val="502170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5;p5">
            <a:extLst>
              <a:ext uri="{FF2B5EF4-FFF2-40B4-BE49-F238E27FC236}">
                <a16:creationId xmlns:a16="http://schemas.microsoft.com/office/drawing/2014/main" id="{0A3084C5-5D26-C4ED-09FA-93849DFD6FCC}"/>
              </a:ext>
            </a:extLst>
          </p:cNvPr>
          <p:cNvSpPr txBox="1"/>
          <p:nvPr/>
        </p:nvSpPr>
        <p:spPr>
          <a:xfrm>
            <a:off x="0" y="736041"/>
            <a:ext cx="11921412" cy="5078273"/>
          </a:xfrm>
          <a:prstGeom prst="rect">
            <a:avLst/>
          </a:prstGeom>
          <a:noFill/>
          <a:ln>
            <a:noFill/>
          </a:ln>
        </p:spPr>
        <p:txBody>
          <a:bodyPr spcFirstLastPara="1" wrap="square" lIns="91425" tIns="45700" rIns="91425" bIns="45700" anchor="t" anchorCtr="0">
            <a:spAutoFit/>
          </a:bodyPr>
          <a:lstStyle/>
          <a:p>
            <a:pPr algn="just">
              <a:buClr>
                <a:srgbClr val="FF497A"/>
              </a:buClr>
              <a:buSzPts val="2800"/>
            </a:pPr>
            <a:r>
              <a:rPr lang="en-US" sz="3600" b="1" kern="0" dirty="0">
                <a:solidFill>
                  <a:srgbClr val="FF497A"/>
                </a:solidFill>
                <a:latin typeface="Source Sans Pro"/>
                <a:ea typeface="Source Sans Pro"/>
                <a:cs typeface="Source Sans Pro"/>
                <a:sym typeface="Source Sans Pro"/>
              </a:rPr>
              <a:t>Seminars already held:</a:t>
            </a:r>
          </a:p>
          <a:p>
            <a:pPr marL="1028700" lvl="1" indent="-571500" algn="just">
              <a:buClr>
                <a:srgbClr val="FF497A"/>
              </a:buClr>
              <a:buSzPts val="2800"/>
              <a:buFont typeface="Wingdings" panose="05000000000000000000" pitchFamily="2" charset="2"/>
              <a:buChar char="q"/>
            </a:pPr>
            <a:r>
              <a:rPr lang="en-US" sz="2400" kern="0" dirty="0">
                <a:latin typeface="Source Sans Pro"/>
                <a:ea typeface="Source Sans Pro"/>
                <a:sym typeface="Source Sans Pro"/>
              </a:rPr>
              <a:t>Performed n. 5 seminars related to the "Decode Sustainability" project, in the "EVOLUTION OF FINANCIAL MARKETS" course from March 2022 to May 2022, for a total of 10h.</a:t>
            </a:r>
          </a:p>
          <a:p>
            <a:pPr marL="1028700" lvl="1" indent="-571500" algn="just">
              <a:buClr>
                <a:srgbClr val="FF497A"/>
              </a:buClr>
              <a:buSzPts val="2800"/>
              <a:buFont typeface="Wingdings" panose="05000000000000000000" pitchFamily="2" charset="2"/>
              <a:buChar char="q"/>
            </a:pPr>
            <a:r>
              <a:rPr lang="en-US" sz="2400" kern="0" dirty="0">
                <a:latin typeface="Source Sans Pro"/>
                <a:ea typeface="Source Sans Pro"/>
                <a:sym typeface="Source Sans Pro"/>
              </a:rPr>
              <a:t>Performed n. 5 seminars related to the "Decode Sustainability" Project, in the course "INTERNATIONAL RELATIONS AND SCENARIO ANALYSIS" from March 2023 to May 2023, for a total of 10h.</a:t>
            </a:r>
          </a:p>
          <a:p>
            <a:pPr marL="1028700" lvl="1" indent="-571500" algn="just">
              <a:buClr>
                <a:srgbClr val="FF497A"/>
              </a:buClr>
              <a:buSzPts val="2800"/>
              <a:buFont typeface="Wingdings" panose="05000000000000000000" pitchFamily="2" charset="2"/>
              <a:buChar char="q"/>
            </a:pPr>
            <a:r>
              <a:rPr lang="en-US" sz="2400" kern="0" dirty="0">
                <a:latin typeface="Source Sans Pro"/>
                <a:ea typeface="Source Sans Pro"/>
                <a:sym typeface="Source Sans Pro"/>
              </a:rPr>
              <a:t>Performed n. 1 presentation seminar of the "Decode Sustainability" Project, on 03/17/2023, within the PhD in "Public Policies of Cohesion and Convergence in the European Scenario. For a total of 2h.</a:t>
            </a:r>
          </a:p>
          <a:p>
            <a:pPr marL="1028700" lvl="1" indent="-571500" algn="just">
              <a:buClr>
                <a:srgbClr val="FF497A"/>
              </a:buClr>
              <a:buSzPts val="2800"/>
              <a:buFont typeface="Wingdings" panose="05000000000000000000" pitchFamily="2" charset="2"/>
              <a:buChar char="q"/>
            </a:pPr>
            <a:r>
              <a:rPr lang="en-US" sz="2400" kern="0" dirty="0">
                <a:latin typeface="Source Sans Pro"/>
                <a:ea typeface="Source Sans Pro"/>
                <a:sym typeface="Source Sans Pro"/>
              </a:rPr>
              <a:t>Performed n. 15 presentation seminars, and progress of the project activities with analysis of the various reports, at the Interdepartmental Research Center Urban Planning and Territorial Planning Laboratory "Raffaele </a:t>
            </a:r>
            <a:r>
              <a:rPr lang="en-US" sz="2400" kern="0" dirty="0" err="1">
                <a:latin typeface="Source Sans Pro"/>
                <a:ea typeface="Source Sans Pro"/>
                <a:sym typeface="Source Sans Pro"/>
              </a:rPr>
              <a:t>d'Ambrosio</a:t>
            </a:r>
            <a:r>
              <a:rPr lang="en-US" sz="2400" kern="0" dirty="0">
                <a:latin typeface="Source Sans Pro"/>
                <a:ea typeface="Source Sans Pro"/>
                <a:sym typeface="Source Sans Pro"/>
              </a:rPr>
              <a:t>" - LUPT.</a:t>
            </a:r>
          </a:p>
        </p:txBody>
      </p:sp>
      <p:sp>
        <p:nvSpPr>
          <p:cNvPr id="3" name="CasellaDiTesto 62">
            <a:extLst>
              <a:ext uri="{FF2B5EF4-FFF2-40B4-BE49-F238E27FC236}">
                <a16:creationId xmlns:a16="http://schemas.microsoft.com/office/drawing/2014/main" id="{7A556ABC-24D1-D820-DF8B-B245D7D6891A}"/>
              </a:ext>
            </a:extLst>
          </p:cNvPr>
          <p:cNvSpPr txBox="1">
            <a:spLocks noChangeArrowheads="1"/>
          </p:cNvSpPr>
          <p:nvPr/>
        </p:nvSpPr>
        <p:spPr bwMode="auto">
          <a:xfrm>
            <a:off x="2444620" y="151266"/>
            <a:ext cx="57663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defTabSz="457200" eaLnBrk="0" fontAlgn="base" hangingPunct="0">
              <a:spcBef>
                <a:spcPct val="0"/>
              </a:spcBef>
              <a:spcAft>
                <a:spcPct val="0"/>
              </a:spcAft>
              <a:defRPr>
                <a:solidFill>
                  <a:schemeClr val="tx1"/>
                </a:solidFill>
                <a:latin typeface="Lato" panose="020F0502020204030203" pitchFamily="34" charset="0"/>
              </a:defRPr>
            </a:lvl6pPr>
            <a:lvl7pPr marL="2971800" indent="-228600" defTabSz="457200" eaLnBrk="0" fontAlgn="base" hangingPunct="0">
              <a:spcBef>
                <a:spcPct val="0"/>
              </a:spcBef>
              <a:spcAft>
                <a:spcPct val="0"/>
              </a:spcAft>
              <a:defRPr>
                <a:solidFill>
                  <a:schemeClr val="tx1"/>
                </a:solidFill>
                <a:latin typeface="Lato" panose="020F0502020204030203" pitchFamily="34" charset="0"/>
              </a:defRPr>
            </a:lvl7pPr>
            <a:lvl8pPr marL="3429000" indent="-228600" defTabSz="457200" eaLnBrk="0" fontAlgn="base" hangingPunct="0">
              <a:spcBef>
                <a:spcPct val="0"/>
              </a:spcBef>
              <a:spcAft>
                <a:spcPct val="0"/>
              </a:spcAft>
              <a:defRPr>
                <a:solidFill>
                  <a:schemeClr val="tx1"/>
                </a:solidFill>
                <a:latin typeface="Lato" panose="020F0502020204030203" pitchFamily="34" charset="0"/>
              </a:defRPr>
            </a:lvl8pPr>
            <a:lvl9pPr marL="3886200" indent="-228600" defTabSz="457200" eaLnBrk="0" fontAlgn="base" hangingPunct="0">
              <a:spcBef>
                <a:spcPct val="0"/>
              </a:spcBef>
              <a:spcAft>
                <a:spcPct val="0"/>
              </a:spcAft>
              <a:defRPr>
                <a:solidFill>
                  <a:schemeClr val="tx1"/>
                </a:solidFill>
                <a:latin typeface="Lato" panose="020F0502020204030203" pitchFamily="34" charset="0"/>
              </a:defRPr>
            </a:lvl9pPr>
          </a:lstStyle>
          <a:p>
            <a:pPr algn="ctr">
              <a:buClr>
                <a:srgbClr val="FF9900"/>
              </a:buClr>
              <a:buSzPts val="3400"/>
            </a:pPr>
            <a:r>
              <a:rPr lang="it-IT" altLang="it-IT" sz="32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IO4: </a:t>
            </a:r>
            <a:r>
              <a:rPr lang="it-IT" altLang="it-IT" sz="3200" b="1" dirty="0" err="1">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Dissemination</a:t>
            </a:r>
            <a:r>
              <a:rPr lang="it-IT" altLang="it-IT" sz="32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sym typeface="Aharoni" panose="02010803020104030203" pitchFamily="2" charset="-79"/>
              </a:rPr>
              <a:t> Activities</a:t>
            </a:r>
            <a:endParaRPr lang="it-IT" altLang="it-IT" sz="3200" b="1" dirty="0">
              <a:solidFill>
                <a:srgbClr val="FF497A"/>
              </a:solidFill>
              <a:latin typeface="Source Sans Pro" panose="020B0503030403020204" pitchFamily="34" charset="0"/>
              <a:ea typeface="Source Sans Pro" panose="020B0503030403020204" pitchFamily="34" charset="0"/>
              <a:cs typeface="Arial" panose="020B0604020202020204" pitchFamily="34" charset="0"/>
            </a:endParaRPr>
          </a:p>
        </p:txBody>
      </p:sp>
    </p:spTree>
    <p:extLst>
      <p:ext uri="{BB962C8B-B14F-4D97-AF65-F5344CB8AC3E}">
        <p14:creationId xmlns:p14="http://schemas.microsoft.com/office/powerpoint/2010/main" val="16422961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Brenda Branding">
      <a:dk1>
        <a:sysClr val="windowText" lastClr="000000"/>
      </a:dk1>
      <a:lt1>
        <a:sysClr val="window" lastClr="FFFFFF"/>
      </a:lt1>
      <a:dk2>
        <a:srgbClr val="44546A"/>
      </a:dk2>
      <a:lt2>
        <a:srgbClr val="E7E6E6"/>
      </a:lt2>
      <a:accent1>
        <a:srgbClr val="EAAF94"/>
      </a:accent1>
      <a:accent2>
        <a:srgbClr val="DAAF70"/>
      </a:accent2>
      <a:accent3>
        <a:srgbClr val="E59F65"/>
      </a:accent3>
      <a:accent4>
        <a:srgbClr val="D7B583"/>
      </a:accent4>
      <a:accent5>
        <a:srgbClr val="F2DFC4"/>
      </a:accent5>
      <a:accent6>
        <a:srgbClr val="A5A5A5"/>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1295</Words>
  <Application>Microsoft Office PowerPoint</Application>
  <PresentationFormat>Widescreen</PresentationFormat>
  <Paragraphs>111</Paragraphs>
  <Slides>15</Slides>
  <Notes>2</Notes>
  <HiddenSlides>0</HiddenSlides>
  <MMClips>0</MMClips>
  <ScaleCrop>false</ScaleCrop>
  <HeadingPairs>
    <vt:vector size="6" baseType="variant">
      <vt:variant>
        <vt:lpstr>Caratteri utilizzati</vt:lpstr>
      </vt:variant>
      <vt:variant>
        <vt:i4>13</vt:i4>
      </vt:variant>
      <vt:variant>
        <vt:lpstr>Tema</vt:lpstr>
      </vt:variant>
      <vt:variant>
        <vt:i4>2</vt:i4>
      </vt:variant>
      <vt:variant>
        <vt:lpstr>Titoli diapositive</vt:lpstr>
      </vt:variant>
      <vt:variant>
        <vt:i4>15</vt:i4>
      </vt:variant>
    </vt:vector>
  </HeadingPairs>
  <TitlesOfParts>
    <vt:vector size="30" baseType="lpstr">
      <vt:lpstr>Aharoni</vt:lpstr>
      <vt:lpstr>Arial</vt:lpstr>
      <vt:lpstr>Bookman Old Style</vt:lpstr>
      <vt:lpstr>Calibri</vt:lpstr>
      <vt:lpstr>Calibri Light</vt:lpstr>
      <vt:lpstr>Candara</vt:lpstr>
      <vt:lpstr>Franklin Gothic Book</vt:lpstr>
      <vt:lpstr>Franklin Gothic Medium</vt:lpstr>
      <vt:lpstr>Google Sans</vt:lpstr>
      <vt:lpstr>Lato</vt:lpstr>
      <vt:lpstr>Playfair Display</vt:lpstr>
      <vt:lpstr>Source Sans Pro</vt:lpstr>
      <vt:lpstr>Wingdings</vt:lpstr>
      <vt:lpstr>Office Theme</vt:lpstr>
      <vt:lpstr>2_Office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Gundars Kokins</dc:creator>
  <cp:lastModifiedBy>Immacolata Viola</cp:lastModifiedBy>
  <cp:revision>14</cp:revision>
  <dcterms:created xsi:type="dcterms:W3CDTF">2022-06-19T10:31:53Z</dcterms:created>
  <dcterms:modified xsi:type="dcterms:W3CDTF">2023-06-13T10:09:16Z</dcterms:modified>
</cp:coreProperties>
</file>